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71" r:id="rId9"/>
    <p:sldId id="272" r:id="rId10"/>
    <p:sldId id="273" r:id="rId11"/>
    <p:sldId id="274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2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3C3A4-6A87-4A1C-A9A8-01264623C85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59B74CE-C8C6-48A3-ACE6-1BD9E948D505}">
      <dgm:prSet phldrT="[Текст]"/>
      <dgm:spPr/>
      <dgm:t>
        <a:bodyPr/>
        <a:lstStyle/>
        <a:p>
          <a:r>
            <a:rPr lang="en-US" dirty="0" smtClean="0"/>
            <a:t>Real</a:t>
          </a:r>
          <a:br>
            <a:rPr lang="en-US" dirty="0" smtClean="0"/>
          </a:br>
          <a:r>
            <a:rPr lang="en-US" dirty="0" smtClean="0"/>
            <a:t>Problem</a:t>
          </a:r>
        </a:p>
        <a:p>
          <a:r>
            <a:rPr lang="en-US" dirty="0" smtClean="0"/>
            <a:t>/Idea</a:t>
          </a:r>
          <a:endParaRPr lang="uk-UA" dirty="0"/>
        </a:p>
      </dgm:t>
    </dgm:pt>
    <dgm:pt modelId="{8AE13BB2-80BA-46B6-9E98-455C47EE622F}" type="parTrans" cxnId="{700DA9FF-652A-42ED-B381-547186D5B790}">
      <dgm:prSet/>
      <dgm:spPr/>
      <dgm:t>
        <a:bodyPr/>
        <a:lstStyle/>
        <a:p>
          <a:endParaRPr lang="uk-UA"/>
        </a:p>
      </dgm:t>
    </dgm:pt>
    <dgm:pt modelId="{CF3ACE07-FC2E-4864-8666-CA4729EFB924}" type="sibTrans" cxnId="{700DA9FF-652A-42ED-B381-547186D5B790}">
      <dgm:prSet/>
      <dgm:spPr/>
      <dgm:t>
        <a:bodyPr/>
        <a:lstStyle/>
        <a:p>
          <a:r>
            <a:rPr lang="en-US" dirty="0" smtClean="0"/>
            <a:t>Mentor:: Business</a:t>
          </a:r>
          <a:endParaRPr lang="uk-UA" dirty="0"/>
        </a:p>
      </dgm:t>
    </dgm:pt>
    <dgm:pt modelId="{5575AFA8-3A60-42DC-99F7-159E56DA14A2}">
      <dgm:prSet phldrT="[Текст]"/>
      <dgm:spPr/>
      <dgm:t>
        <a:bodyPr/>
        <a:lstStyle/>
        <a:p>
          <a:pPr algn="ctr"/>
          <a:endParaRPr lang="uk-UA" dirty="0"/>
        </a:p>
      </dgm:t>
    </dgm:pt>
    <dgm:pt modelId="{1B6BEC45-C52D-4F4F-9341-E120E074FE8B}" type="parTrans" cxnId="{8EFFB744-6AB6-4C5B-85CF-A6E015420639}">
      <dgm:prSet/>
      <dgm:spPr/>
      <dgm:t>
        <a:bodyPr/>
        <a:lstStyle/>
        <a:p>
          <a:endParaRPr lang="uk-UA"/>
        </a:p>
      </dgm:t>
    </dgm:pt>
    <dgm:pt modelId="{5A141F1D-368B-4FE9-B53E-089336CD898B}" type="sibTrans" cxnId="{8EFFB744-6AB6-4C5B-85CF-A6E015420639}">
      <dgm:prSet/>
      <dgm:spPr/>
      <dgm:t>
        <a:bodyPr/>
        <a:lstStyle/>
        <a:p>
          <a:endParaRPr lang="uk-UA"/>
        </a:p>
      </dgm:t>
    </dgm:pt>
    <dgm:pt modelId="{33C91FBB-E493-4DD1-8E49-6BDBC24285D1}">
      <dgm:prSet phldrT="[Текст]"/>
      <dgm:spPr/>
      <dgm:t>
        <a:bodyPr/>
        <a:lstStyle/>
        <a:p>
          <a:endParaRPr lang="uk-UA" dirty="0"/>
        </a:p>
      </dgm:t>
    </dgm:pt>
    <dgm:pt modelId="{28A1F832-E35D-4784-BA82-70C2A8BFE88B}" type="parTrans" cxnId="{DB7092D0-424F-4282-89AA-A9F8331483E4}">
      <dgm:prSet/>
      <dgm:spPr/>
      <dgm:t>
        <a:bodyPr/>
        <a:lstStyle/>
        <a:p>
          <a:endParaRPr lang="uk-UA"/>
        </a:p>
      </dgm:t>
    </dgm:pt>
    <dgm:pt modelId="{516B403A-32BB-4BC5-AF63-5CD4EDC76B3C}" type="sibTrans" cxnId="{DB7092D0-424F-4282-89AA-A9F8331483E4}">
      <dgm:prSet/>
      <dgm:spPr/>
      <dgm:t>
        <a:bodyPr/>
        <a:lstStyle/>
        <a:p>
          <a:r>
            <a:rPr lang="en-US" dirty="0" smtClean="0"/>
            <a:t>Mentor:: Univer.1</a:t>
          </a:r>
          <a:endParaRPr lang="uk-UA" dirty="0"/>
        </a:p>
      </dgm:t>
    </dgm:pt>
    <dgm:pt modelId="{DB0B22C3-88A9-472D-9EA2-AB626B401F55}">
      <dgm:prSet phldrT="[Текст]"/>
      <dgm:spPr/>
      <dgm:t>
        <a:bodyPr/>
        <a:lstStyle/>
        <a:p>
          <a:pPr algn="r"/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Student</a:t>
          </a:r>
          <a:endParaRPr lang="uk-UA" dirty="0">
            <a:cs typeface="Aharoni" panose="02010803020104030203" pitchFamily="2" charset="-79"/>
          </a:endParaRPr>
        </a:p>
      </dgm:t>
    </dgm:pt>
    <dgm:pt modelId="{569FA632-3FB2-45CA-A6B2-D8989C809CD4}" type="parTrans" cxnId="{72FF94D4-83F4-4CBF-B524-AA7D6F88BF4F}">
      <dgm:prSet/>
      <dgm:spPr/>
      <dgm:t>
        <a:bodyPr/>
        <a:lstStyle/>
        <a:p>
          <a:endParaRPr lang="uk-UA"/>
        </a:p>
      </dgm:t>
    </dgm:pt>
    <dgm:pt modelId="{2F016267-5CEB-4E29-863D-06593D83958B}" type="sibTrans" cxnId="{72FF94D4-83F4-4CBF-B524-AA7D6F88BF4F}">
      <dgm:prSet/>
      <dgm:spPr/>
      <dgm:t>
        <a:bodyPr/>
        <a:lstStyle/>
        <a:p>
          <a:endParaRPr lang="uk-UA"/>
        </a:p>
      </dgm:t>
    </dgm:pt>
    <dgm:pt modelId="{D1F86701-5599-4933-9EE7-51EFE9C0A0F3}">
      <dgm:prSet phldrT="[Текст]"/>
      <dgm:spPr/>
      <dgm:t>
        <a:bodyPr/>
        <a:lstStyle/>
        <a:p>
          <a:r>
            <a:rPr lang="en-US" dirty="0" smtClean="0"/>
            <a:t>Mentor:</a:t>
          </a:r>
          <a:br>
            <a:rPr lang="en-US" dirty="0" smtClean="0"/>
          </a:br>
          <a:r>
            <a:rPr lang="en-US" dirty="0" smtClean="0"/>
            <a:t>Univ.2</a:t>
          </a:r>
          <a:endParaRPr lang="uk-UA" dirty="0"/>
        </a:p>
      </dgm:t>
    </dgm:pt>
    <dgm:pt modelId="{7A693561-943C-4926-887B-6E081722EB88}" type="parTrans" cxnId="{CCD896D0-C0F5-4037-8620-18DEEAB169D9}">
      <dgm:prSet/>
      <dgm:spPr/>
      <dgm:t>
        <a:bodyPr/>
        <a:lstStyle/>
        <a:p>
          <a:endParaRPr lang="uk-UA"/>
        </a:p>
      </dgm:t>
    </dgm:pt>
    <dgm:pt modelId="{03A8840F-18DB-40FF-92F6-BBEE2660F91C}" type="sibTrans" cxnId="{CCD896D0-C0F5-4037-8620-18DEEAB169D9}">
      <dgm:prSet/>
      <dgm:spPr/>
      <dgm:t>
        <a:bodyPr/>
        <a:lstStyle/>
        <a:p>
          <a:r>
            <a:rPr lang="en-US" dirty="0" smtClean="0"/>
            <a:t>Paper</a:t>
          </a:r>
        </a:p>
        <a:p>
          <a:r>
            <a:rPr lang="en-US" dirty="0" smtClean="0"/>
            <a:t>+</a:t>
          </a:r>
        </a:p>
        <a:p>
          <a:r>
            <a:rPr lang="en-US" dirty="0" smtClean="0"/>
            <a:t>Solution,</a:t>
          </a:r>
        </a:p>
        <a:p>
          <a:r>
            <a:rPr lang="en-US" dirty="0" smtClean="0"/>
            <a:t>Pilot</a:t>
          </a:r>
        </a:p>
      </dgm:t>
    </dgm:pt>
    <dgm:pt modelId="{D6E1395D-C7CA-44C2-BC39-125AA418051F}">
      <dgm:prSet phldrT="[Текст]"/>
      <dgm:spPr/>
      <dgm:t>
        <a:bodyPr/>
        <a:lstStyle/>
        <a:p>
          <a:r>
            <a:rPr lang="en-US" dirty="0" smtClean="0"/>
            <a:t>~Framework~</a:t>
          </a:r>
          <a:endParaRPr lang="uk-UA" dirty="0"/>
        </a:p>
      </dgm:t>
    </dgm:pt>
    <dgm:pt modelId="{3182F295-905E-4095-BB66-D5D2C400BA57}" type="parTrans" cxnId="{23EC5D01-F893-4425-BBA7-C6E62B606136}">
      <dgm:prSet/>
      <dgm:spPr/>
      <dgm:t>
        <a:bodyPr/>
        <a:lstStyle/>
        <a:p>
          <a:endParaRPr lang="uk-UA"/>
        </a:p>
      </dgm:t>
    </dgm:pt>
    <dgm:pt modelId="{3C410C74-B679-457E-B00D-D5161652C5E9}" type="sibTrans" cxnId="{23EC5D01-F893-4425-BBA7-C6E62B606136}">
      <dgm:prSet/>
      <dgm:spPr/>
      <dgm:t>
        <a:bodyPr/>
        <a:lstStyle/>
        <a:p>
          <a:endParaRPr lang="uk-UA"/>
        </a:p>
      </dgm:t>
    </dgm:pt>
    <dgm:pt modelId="{7661898E-A345-4595-9018-5D903AFF6BF0}" type="pres">
      <dgm:prSet presAssocID="{B813C3A4-6A87-4A1C-A9A8-01264623C85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C44E7C7B-7D42-4265-B33C-84CFA4E99C7B}" type="pres">
      <dgm:prSet presAssocID="{D59B74CE-C8C6-48A3-ACE6-1BD9E948D505}" presName="composite" presStyleCnt="0"/>
      <dgm:spPr/>
    </dgm:pt>
    <dgm:pt modelId="{2BD3B5E7-50C7-4564-8702-688B97814F50}" type="pres">
      <dgm:prSet presAssocID="{D59B74CE-C8C6-48A3-ACE6-1BD9E948D505}" presName="Parent1" presStyleLbl="node1" presStyleIdx="0" presStyleCnt="6" custLinFactX="-69143" custLinFactNeighborX="-100000" custLinFactNeighborY="1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32573D-9268-41B2-AC19-711EB368F86F}" type="pres">
      <dgm:prSet presAssocID="{D59B74CE-C8C6-48A3-ACE6-1BD9E948D505}" presName="Childtext1" presStyleLbl="revTx" presStyleIdx="0" presStyleCnt="3" custScaleX="121450" custLinFactNeighborX="14823" custLinFactNeighborY="-30909">
        <dgm:presLayoutVars>
          <dgm:chMax val="0"/>
          <dgm:chPref val="0"/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uk-UA"/>
        </a:p>
      </dgm:t>
    </dgm:pt>
    <dgm:pt modelId="{7DF1F4CB-1FB9-4E15-ABBB-143ED22DB70A}" type="pres">
      <dgm:prSet presAssocID="{D59B74CE-C8C6-48A3-ACE6-1BD9E948D505}" presName="BalanceSpacing" presStyleCnt="0"/>
      <dgm:spPr/>
    </dgm:pt>
    <dgm:pt modelId="{28603C91-D1F2-409D-9F2B-DBEB128E2440}" type="pres">
      <dgm:prSet presAssocID="{D59B74CE-C8C6-48A3-ACE6-1BD9E948D505}" presName="BalanceSpacing1" presStyleCnt="0"/>
      <dgm:spPr/>
    </dgm:pt>
    <dgm:pt modelId="{1633004B-4344-4BE8-AC75-2D604698FD80}" type="pres">
      <dgm:prSet presAssocID="{CF3ACE07-FC2E-4864-8666-CA4729EFB924}" presName="Accent1Text" presStyleLbl="node1" presStyleIdx="1" presStyleCnt="6" custLinFactNeighborX="49799" custLinFactNeighborY="-4660"/>
      <dgm:spPr/>
      <dgm:t>
        <a:bodyPr/>
        <a:lstStyle/>
        <a:p>
          <a:endParaRPr lang="uk-UA"/>
        </a:p>
      </dgm:t>
    </dgm:pt>
    <dgm:pt modelId="{6BE13497-6AD9-4642-A874-F5FF81709E3A}" type="pres">
      <dgm:prSet presAssocID="{CF3ACE07-FC2E-4864-8666-CA4729EFB924}" presName="spaceBetweenRectangles" presStyleCnt="0"/>
      <dgm:spPr/>
    </dgm:pt>
    <dgm:pt modelId="{9128621B-1C28-4C97-A270-1689238D160F}" type="pres">
      <dgm:prSet presAssocID="{33C91FBB-E493-4DD1-8E49-6BDBC24285D1}" presName="composite" presStyleCnt="0"/>
      <dgm:spPr/>
    </dgm:pt>
    <dgm:pt modelId="{86520C61-37AC-4712-9EB1-FACFCC6F384B}" type="pres">
      <dgm:prSet presAssocID="{33C91FBB-E493-4DD1-8E49-6BDBC24285D1}" presName="Parent1" presStyleLbl="node1" presStyleIdx="2" presStyleCnt="6" custAng="16200000" custScaleY="84039" custLinFactNeighborX="-73074" custLinFactNeighborY="1834">
        <dgm:presLayoutVars>
          <dgm:chMax val="1"/>
          <dgm:chPref val="1"/>
          <dgm:bulletEnabled val="1"/>
        </dgm:presLayoutVars>
      </dgm:prSet>
      <dgm:spPr>
        <a:prstGeom prst="smileyFace">
          <a:avLst/>
        </a:prstGeom>
      </dgm:spPr>
      <dgm:t>
        <a:bodyPr/>
        <a:lstStyle/>
        <a:p>
          <a:endParaRPr lang="uk-UA"/>
        </a:p>
      </dgm:t>
    </dgm:pt>
    <dgm:pt modelId="{4786E53F-40F5-4F7E-8340-DD1ADCD90644}" type="pres">
      <dgm:prSet presAssocID="{33C91FBB-E493-4DD1-8E49-6BDBC24285D1}" presName="Childtext1" presStyleLbl="revTx" presStyleIdx="1" presStyleCnt="3" custScaleX="64121" custScaleY="112776" custLinFactNeighborX="-42818" custLinFactNeighborY="47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2AE575-B97E-4B40-AABD-FDE8391D60C5}" type="pres">
      <dgm:prSet presAssocID="{33C91FBB-E493-4DD1-8E49-6BDBC24285D1}" presName="BalanceSpacing" presStyleCnt="0"/>
      <dgm:spPr/>
    </dgm:pt>
    <dgm:pt modelId="{7C8BE879-4997-4482-B7A0-61183992C1F7}" type="pres">
      <dgm:prSet presAssocID="{33C91FBB-E493-4DD1-8E49-6BDBC24285D1}" presName="BalanceSpacing1" presStyleCnt="0"/>
      <dgm:spPr/>
    </dgm:pt>
    <dgm:pt modelId="{CB9C78D1-E728-4168-A374-9655CA5134B3}" type="pres">
      <dgm:prSet presAssocID="{516B403A-32BB-4BC5-AF63-5CD4EDC76B3C}" presName="Accent1Text" presStyleLbl="node1" presStyleIdx="3" presStyleCnt="6" custLinFactNeighborX="-55559" custLinFactNeighborY="-3634"/>
      <dgm:spPr/>
      <dgm:t>
        <a:bodyPr/>
        <a:lstStyle/>
        <a:p>
          <a:endParaRPr lang="uk-UA"/>
        </a:p>
      </dgm:t>
    </dgm:pt>
    <dgm:pt modelId="{471655E7-B034-4BA3-9360-4A3E7A5F3A41}" type="pres">
      <dgm:prSet presAssocID="{516B403A-32BB-4BC5-AF63-5CD4EDC76B3C}" presName="spaceBetweenRectangles" presStyleCnt="0"/>
      <dgm:spPr/>
    </dgm:pt>
    <dgm:pt modelId="{E2B8C4EE-D8A0-4166-ABE2-BC1D75C600C7}" type="pres">
      <dgm:prSet presAssocID="{D1F86701-5599-4933-9EE7-51EFE9C0A0F3}" presName="composite" presStyleCnt="0"/>
      <dgm:spPr/>
    </dgm:pt>
    <dgm:pt modelId="{0C0924B6-85D1-43AB-83E6-64A3E182623A}" type="pres">
      <dgm:prSet presAssocID="{D1F86701-5599-4933-9EE7-51EFE9C0A0F3}" presName="Parent1" presStyleLbl="node1" presStyleIdx="4" presStyleCnt="6" custLinFactNeighborX="-61380" custLinFactNeighborY="-47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0861CA-122E-465F-BF2A-F09353001AE0}" type="pres">
      <dgm:prSet presAssocID="{D1F86701-5599-4933-9EE7-51EFE9C0A0F3}" presName="Childtext1" presStyleLbl="revTx" presStyleIdx="2" presStyleCnt="3" custLinFactNeighborX="-38801" custLinFactNeighborY="-1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8E226-F5E4-4900-8D27-AED21C6E6ED1}" type="pres">
      <dgm:prSet presAssocID="{D1F86701-5599-4933-9EE7-51EFE9C0A0F3}" presName="BalanceSpacing" presStyleCnt="0"/>
      <dgm:spPr/>
    </dgm:pt>
    <dgm:pt modelId="{E8D16203-AB0D-4610-AC73-F3E43CA5739B}" type="pres">
      <dgm:prSet presAssocID="{D1F86701-5599-4933-9EE7-51EFE9C0A0F3}" presName="BalanceSpacing1" presStyleCnt="0"/>
      <dgm:spPr/>
    </dgm:pt>
    <dgm:pt modelId="{D7A5338E-ECA9-46AA-AD29-2F1C0D667981}" type="pres">
      <dgm:prSet presAssocID="{03A8840F-18DB-40FF-92F6-BBEE2660F91C}" presName="Accent1Text" presStyleLbl="node1" presStyleIdx="5" presStyleCnt="6" custLinFactX="100000" custLinFactNeighborX="162148" custLinFactNeighborY="-4734"/>
      <dgm:spPr/>
      <dgm:t>
        <a:bodyPr/>
        <a:lstStyle/>
        <a:p>
          <a:endParaRPr lang="uk-UA"/>
        </a:p>
      </dgm:t>
    </dgm:pt>
  </dgm:ptLst>
  <dgm:cxnLst>
    <dgm:cxn modelId="{CCD896D0-C0F5-4037-8620-18DEEAB169D9}" srcId="{B813C3A4-6A87-4A1C-A9A8-01264623C851}" destId="{D1F86701-5599-4933-9EE7-51EFE9C0A0F3}" srcOrd="2" destOrd="0" parTransId="{7A693561-943C-4926-887B-6E081722EB88}" sibTransId="{03A8840F-18DB-40FF-92F6-BBEE2660F91C}"/>
    <dgm:cxn modelId="{23EC5D01-F893-4425-BBA7-C6E62B606136}" srcId="{D1F86701-5599-4933-9EE7-51EFE9C0A0F3}" destId="{D6E1395D-C7CA-44C2-BC39-125AA418051F}" srcOrd="0" destOrd="0" parTransId="{3182F295-905E-4095-BB66-D5D2C400BA57}" sibTransId="{3C410C74-B679-457E-B00D-D5161652C5E9}"/>
    <dgm:cxn modelId="{F683B289-3E3C-4A73-8484-090B4EC982C3}" type="presOf" srcId="{D1F86701-5599-4933-9EE7-51EFE9C0A0F3}" destId="{0C0924B6-85D1-43AB-83E6-64A3E182623A}" srcOrd="0" destOrd="0" presId="urn:microsoft.com/office/officeart/2008/layout/AlternatingHexagons"/>
    <dgm:cxn modelId="{8EFFB744-6AB6-4C5B-85CF-A6E015420639}" srcId="{D59B74CE-C8C6-48A3-ACE6-1BD9E948D505}" destId="{5575AFA8-3A60-42DC-99F7-159E56DA14A2}" srcOrd="0" destOrd="0" parTransId="{1B6BEC45-C52D-4F4F-9341-E120E074FE8B}" sibTransId="{5A141F1D-368B-4FE9-B53E-089336CD898B}"/>
    <dgm:cxn modelId="{7720245F-664D-4C4D-8225-D1AB59F50D77}" type="presOf" srcId="{DB0B22C3-88A9-472D-9EA2-AB626B401F55}" destId="{4786E53F-40F5-4F7E-8340-DD1ADCD90644}" srcOrd="0" destOrd="0" presId="urn:microsoft.com/office/officeart/2008/layout/AlternatingHexagons"/>
    <dgm:cxn modelId="{129C018E-B7F3-458E-8D8F-4670DB4E7AAD}" type="presOf" srcId="{D6E1395D-C7CA-44C2-BC39-125AA418051F}" destId="{950861CA-122E-465F-BF2A-F09353001AE0}" srcOrd="0" destOrd="0" presId="urn:microsoft.com/office/officeart/2008/layout/AlternatingHexagons"/>
    <dgm:cxn modelId="{700DA9FF-652A-42ED-B381-547186D5B790}" srcId="{B813C3A4-6A87-4A1C-A9A8-01264623C851}" destId="{D59B74CE-C8C6-48A3-ACE6-1BD9E948D505}" srcOrd="0" destOrd="0" parTransId="{8AE13BB2-80BA-46B6-9E98-455C47EE622F}" sibTransId="{CF3ACE07-FC2E-4864-8666-CA4729EFB924}"/>
    <dgm:cxn modelId="{8FB86B7E-D249-494D-851D-C4D5655B4B71}" type="presOf" srcId="{33C91FBB-E493-4DD1-8E49-6BDBC24285D1}" destId="{86520C61-37AC-4712-9EB1-FACFCC6F384B}" srcOrd="0" destOrd="0" presId="urn:microsoft.com/office/officeart/2008/layout/AlternatingHexagons"/>
    <dgm:cxn modelId="{34B24651-DE9F-493F-8BC9-93BB4D90AFDE}" type="presOf" srcId="{03A8840F-18DB-40FF-92F6-BBEE2660F91C}" destId="{D7A5338E-ECA9-46AA-AD29-2F1C0D667981}" srcOrd="0" destOrd="0" presId="urn:microsoft.com/office/officeart/2008/layout/AlternatingHexagons"/>
    <dgm:cxn modelId="{72FF94D4-83F4-4CBF-B524-AA7D6F88BF4F}" srcId="{33C91FBB-E493-4DD1-8E49-6BDBC24285D1}" destId="{DB0B22C3-88A9-472D-9EA2-AB626B401F55}" srcOrd="0" destOrd="0" parTransId="{569FA632-3FB2-45CA-A6B2-D8989C809CD4}" sibTransId="{2F016267-5CEB-4E29-863D-06593D83958B}"/>
    <dgm:cxn modelId="{1F5E523E-BA77-4A2D-A309-5F07096B8D59}" type="presOf" srcId="{5575AFA8-3A60-42DC-99F7-159E56DA14A2}" destId="{C232573D-9268-41B2-AC19-711EB368F86F}" srcOrd="0" destOrd="0" presId="urn:microsoft.com/office/officeart/2008/layout/AlternatingHexagons"/>
    <dgm:cxn modelId="{9D55ACAC-BA39-4E37-B459-6164E5C721FF}" type="presOf" srcId="{D59B74CE-C8C6-48A3-ACE6-1BD9E948D505}" destId="{2BD3B5E7-50C7-4564-8702-688B97814F50}" srcOrd="0" destOrd="0" presId="urn:microsoft.com/office/officeart/2008/layout/AlternatingHexagons"/>
    <dgm:cxn modelId="{192EE041-9ED0-4506-AE82-55B69EF5B338}" type="presOf" srcId="{B813C3A4-6A87-4A1C-A9A8-01264623C851}" destId="{7661898E-A345-4595-9018-5D903AFF6BF0}" srcOrd="0" destOrd="0" presId="urn:microsoft.com/office/officeart/2008/layout/AlternatingHexagons"/>
    <dgm:cxn modelId="{DB7092D0-424F-4282-89AA-A9F8331483E4}" srcId="{B813C3A4-6A87-4A1C-A9A8-01264623C851}" destId="{33C91FBB-E493-4DD1-8E49-6BDBC24285D1}" srcOrd="1" destOrd="0" parTransId="{28A1F832-E35D-4784-BA82-70C2A8BFE88B}" sibTransId="{516B403A-32BB-4BC5-AF63-5CD4EDC76B3C}"/>
    <dgm:cxn modelId="{0F03EC09-1F63-449C-B19B-DE69B55F78BB}" type="presOf" srcId="{516B403A-32BB-4BC5-AF63-5CD4EDC76B3C}" destId="{CB9C78D1-E728-4168-A374-9655CA5134B3}" srcOrd="0" destOrd="0" presId="urn:microsoft.com/office/officeart/2008/layout/AlternatingHexagons"/>
    <dgm:cxn modelId="{04D6D495-D510-4D26-9DCA-E0E79CB3E59A}" type="presOf" srcId="{CF3ACE07-FC2E-4864-8666-CA4729EFB924}" destId="{1633004B-4344-4BE8-AC75-2D604698FD80}" srcOrd="0" destOrd="0" presId="urn:microsoft.com/office/officeart/2008/layout/AlternatingHexagons"/>
    <dgm:cxn modelId="{9C839ABB-8477-43F1-BCE4-DE363E136990}" type="presParOf" srcId="{7661898E-A345-4595-9018-5D903AFF6BF0}" destId="{C44E7C7B-7D42-4265-B33C-84CFA4E99C7B}" srcOrd="0" destOrd="0" presId="urn:microsoft.com/office/officeart/2008/layout/AlternatingHexagons"/>
    <dgm:cxn modelId="{8F06DF12-1F53-4A6A-9EDC-242117582B2C}" type="presParOf" srcId="{C44E7C7B-7D42-4265-B33C-84CFA4E99C7B}" destId="{2BD3B5E7-50C7-4564-8702-688B97814F50}" srcOrd="0" destOrd="0" presId="urn:microsoft.com/office/officeart/2008/layout/AlternatingHexagons"/>
    <dgm:cxn modelId="{2F7B2BB1-781C-4F3F-8886-B9A4D7CE08E7}" type="presParOf" srcId="{C44E7C7B-7D42-4265-B33C-84CFA4E99C7B}" destId="{C232573D-9268-41B2-AC19-711EB368F86F}" srcOrd="1" destOrd="0" presId="urn:microsoft.com/office/officeart/2008/layout/AlternatingHexagons"/>
    <dgm:cxn modelId="{1B076DF5-AB6D-4C0C-B003-473BF22CCE0B}" type="presParOf" srcId="{C44E7C7B-7D42-4265-B33C-84CFA4E99C7B}" destId="{7DF1F4CB-1FB9-4E15-ABBB-143ED22DB70A}" srcOrd="2" destOrd="0" presId="urn:microsoft.com/office/officeart/2008/layout/AlternatingHexagons"/>
    <dgm:cxn modelId="{E32EB9FA-3712-431E-B4C2-65DEE2381726}" type="presParOf" srcId="{C44E7C7B-7D42-4265-B33C-84CFA4E99C7B}" destId="{28603C91-D1F2-409D-9F2B-DBEB128E2440}" srcOrd="3" destOrd="0" presId="urn:microsoft.com/office/officeart/2008/layout/AlternatingHexagons"/>
    <dgm:cxn modelId="{E0B492FB-2E4A-46EE-A4C5-DDA82AB4BA09}" type="presParOf" srcId="{C44E7C7B-7D42-4265-B33C-84CFA4E99C7B}" destId="{1633004B-4344-4BE8-AC75-2D604698FD80}" srcOrd="4" destOrd="0" presId="urn:microsoft.com/office/officeart/2008/layout/AlternatingHexagons"/>
    <dgm:cxn modelId="{D558D5BE-B519-47C4-8733-C9FA0487A718}" type="presParOf" srcId="{7661898E-A345-4595-9018-5D903AFF6BF0}" destId="{6BE13497-6AD9-4642-A874-F5FF81709E3A}" srcOrd="1" destOrd="0" presId="urn:microsoft.com/office/officeart/2008/layout/AlternatingHexagons"/>
    <dgm:cxn modelId="{C02DB5C3-594C-4108-9FB3-24CC09C43836}" type="presParOf" srcId="{7661898E-A345-4595-9018-5D903AFF6BF0}" destId="{9128621B-1C28-4C97-A270-1689238D160F}" srcOrd="2" destOrd="0" presId="urn:microsoft.com/office/officeart/2008/layout/AlternatingHexagons"/>
    <dgm:cxn modelId="{59B54E7E-C340-4149-A0BF-16540757D43F}" type="presParOf" srcId="{9128621B-1C28-4C97-A270-1689238D160F}" destId="{86520C61-37AC-4712-9EB1-FACFCC6F384B}" srcOrd="0" destOrd="0" presId="urn:microsoft.com/office/officeart/2008/layout/AlternatingHexagons"/>
    <dgm:cxn modelId="{93EFAFBC-E4E7-4B40-AB26-0FE2DD426479}" type="presParOf" srcId="{9128621B-1C28-4C97-A270-1689238D160F}" destId="{4786E53F-40F5-4F7E-8340-DD1ADCD90644}" srcOrd="1" destOrd="0" presId="urn:microsoft.com/office/officeart/2008/layout/AlternatingHexagons"/>
    <dgm:cxn modelId="{236323DF-0183-4B4B-8DD7-F0CDA3AB0FDD}" type="presParOf" srcId="{9128621B-1C28-4C97-A270-1689238D160F}" destId="{092AE575-B97E-4B40-AABD-FDE8391D60C5}" srcOrd="2" destOrd="0" presId="urn:microsoft.com/office/officeart/2008/layout/AlternatingHexagons"/>
    <dgm:cxn modelId="{85044992-A9E7-4D48-BD3E-5AA559BCCC7B}" type="presParOf" srcId="{9128621B-1C28-4C97-A270-1689238D160F}" destId="{7C8BE879-4997-4482-B7A0-61183992C1F7}" srcOrd="3" destOrd="0" presId="urn:microsoft.com/office/officeart/2008/layout/AlternatingHexagons"/>
    <dgm:cxn modelId="{5BBCF5C6-5831-457C-A4C5-EC12FE36377A}" type="presParOf" srcId="{9128621B-1C28-4C97-A270-1689238D160F}" destId="{CB9C78D1-E728-4168-A374-9655CA5134B3}" srcOrd="4" destOrd="0" presId="urn:microsoft.com/office/officeart/2008/layout/AlternatingHexagons"/>
    <dgm:cxn modelId="{01ABA8D7-E0DE-4DAD-8470-1A1C73B98DBC}" type="presParOf" srcId="{7661898E-A345-4595-9018-5D903AFF6BF0}" destId="{471655E7-B034-4BA3-9360-4A3E7A5F3A41}" srcOrd="3" destOrd="0" presId="urn:microsoft.com/office/officeart/2008/layout/AlternatingHexagons"/>
    <dgm:cxn modelId="{9C78F7D9-A123-47C8-A0FF-B3F138A15278}" type="presParOf" srcId="{7661898E-A345-4595-9018-5D903AFF6BF0}" destId="{E2B8C4EE-D8A0-4166-ABE2-BC1D75C600C7}" srcOrd="4" destOrd="0" presId="urn:microsoft.com/office/officeart/2008/layout/AlternatingHexagons"/>
    <dgm:cxn modelId="{71C90236-A668-48F4-ACF1-A62F53A857CB}" type="presParOf" srcId="{E2B8C4EE-D8A0-4166-ABE2-BC1D75C600C7}" destId="{0C0924B6-85D1-43AB-83E6-64A3E182623A}" srcOrd="0" destOrd="0" presId="urn:microsoft.com/office/officeart/2008/layout/AlternatingHexagons"/>
    <dgm:cxn modelId="{3ABB4F56-46BF-4F21-9D38-ABD4A0B22379}" type="presParOf" srcId="{E2B8C4EE-D8A0-4166-ABE2-BC1D75C600C7}" destId="{950861CA-122E-465F-BF2A-F09353001AE0}" srcOrd="1" destOrd="0" presId="urn:microsoft.com/office/officeart/2008/layout/AlternatingHexagons"/>
    <dgm:cxn modelId="{EB2B3875-431C-4842-BCB4-C9930071E98A}" type="presParOf" srcId="{E2B8C4EE-D8A0-4166-ABE2-BC1D75C600C7}" destId="{88A8E226-F5E4-4900-8D27-AED21C6E6ED1}" srcOrd="2" destOrd="0" presId="urn:microsoft.com/office/officeart/2008/layout/AlternatingHexagons"/>
    <dgm:cxn modelId="{48238B99-F442-4425-92E7-0EEFF97CD86E}" type="presParOf" srcId="{E2B8C4EE-D8A0-4166-ABE2-BC1D75C600C7}" destId="{E8D16203-AB0D-4610-AC73-F3E43CA5739B}" srcOrd="3" destOrd="0" presId="urn:microsoft.com/office/officeart/2008/layout/AlternatingHexagons"/>
    <dgm:cxn modelId="{6DB8E729-BEE3-45EE-80F0-9D19319DA633}" type="presParOf" srcId="{E2B8C4EE-D8A0-4166-ABE2-BC1D75C600C7}" destId="{D7A5338E-ECA9-46AA-AD29-2F1C0D66798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3C3A4-6A87-4A1C-A9A8-01264623C85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59B74CE-C8C6-48A3-ACE6-1BD9E948D505}">
      <dgm:prSet phldrT="[Текст]"/>
      <dgm:spPr>
        <a:solidFill>
          <a:schemeClr val="accent3">
            <a:hueOff val="0"/>
            <a:satOff val="0"/>
            <a:lumOff val="0"/>
            <a:alpha val="18000"/>
          </a:schemeClr>
        </a:solidFill>
      </dgm:spPr>
      <dgm:t>
        <a:bodyPr/>
        <a:lstStyle/>
        <a:p>
          <a:r>
            <a:rPr lang="en-US" dirty="0" smtClean="0"/>
            <a:t>Problem</a:t>
          </a:r>
        </a:p>
        <a:p>
          <a:r>
            <a:rPr lang="en-US" dirty="0" smtClean="0"/>
            <a:t>/ Idea</a:t>
          </a:r>
          <a:endParaRPr lang="uk-UA" dirty="0"/>
        </a:p>
      </dgm:t>
    </dgm:pt>
    <dgm:pt modelId="{8AE13BB2-80BA-46B6-9E98-455C47EE622F}" type="parTrans" cxnId="{700DA9FF-652A-42ED-B381-547186D5B790}">
      <dgm:prSet/>
      <dgm:spPr/>
      <dgm:t>
        <a:bodyPr/>
        <a:lstStyle/>
        <a:p>
          <a:endParaRPr lang="uk-UA"/>
        </a:p>
      </dgm:t>
    </dgm:pt>
    <dgm:pt modelId="{CF3ACE07-FC2E-4864-8666-CA4729EFB924}" type="sibTrans" cxnId="{700DA9FF-652A-42ED-B381-547186D5B790}">
      <dgm:prSet/>
      <dgm:spPr>
        <a:solidFill>
          <a:schemeClr val="accent3">
            <a:hueOff val="0"/>
            <a:satOff val="0"/>
            <a:lumOff val="0"/>
            <a:alpha val="18000"/>
          </a:schemeClr>
        </a:solidFill>
      </dgm:spPr>
      <dgm:t>
        <a:bodyPr/>
        <a:lstStyle/>
        <a:p>
          <a:r>
            <a:rPr lang="en-US" dirty="0" smtClean="0"/>
            <a:t>Mentor:: Business</a:t>
          </a:r>
          <a:endParaRPr lang="uk-UA" dirty="0"/>
        </a:p>
      </dgm:t>
    </dgm:pt>
    <dgm:pt modelId="{5575AFA8-3A60-42DC-99F7-159E56DA14A2}">
      <dgm:prSet phldrT="[Текст]"/>
      <dgm:spPr/>
      <dgm:t>
        <a:bodyPr/>
        <a:lstStyle/>
        <a:p>
          <a:pPr algn="ctr"/>
          <a:endParaRPr lang="uk-UA" dirty="0"/>
        </a:p>
      </dgm:t>
    </dgm:pt>
    <dgm:pt modelId="{1B6BEC45-C52D-4F4F-9341-E120E074FE8B}" type="parTrans" cxnId="{8EFFB744-6AB6-4C5B-85CF-A6E015420639}">
      <dgm:prSet/>
      <dgm:spPr/>
      <dgm:t>
        <a:bodyPr/>
        <a:lstStyle/>
        <a:p>
          <a:endParaRPr lang="uk-UA"/>
        </a:p>
      </dgm:t>
    </dgm:pt>
    <dgm:pt modelId="{5A141F1D-368B-4FE9-B53E-089336CD898B}" type="sibTrans" cxnId="{8EFFB744-6AB6-4C5B-85CF-A6E015420639}">
      <dgm:prSet/>
      <dgm:spPr/>
      <dgm:t>
        <a:bodyPr/>
        <a:lstStyle/>
        <a:p>
          <a:endParaRPr lang="uk-UA"/>
        </a:p>
      </dgm:t>
    </dgm:pt>
    <dgm:pt modelId="{33C91FBB-E493-4DD1-8E49-6BDBC24285D1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mmm</a:t>
          </a:r>
        </a:p>
        <a:p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0      0</a:t>
          </a:r>
        </a:p>
      </dgm:t>
    </dgm:pt>
    <dgm:pt modelId="{28A1F832-E35D-4784-BA82-70C2A8BFE88B}" type="parTrans" cxnId="{DB7092D0-424F-4282-89AA-A9F8331483E4}">
      <dgm:prSet/>
      <dgm:spPr/>
      <dgm:t>
        <a:bodyPr/>
        <a:lstStyle/>
        <a:p>
          <a:endParaRPr lang="uk-UA"/>
        </a:p>
      </dgm:t>
    </dgm:pt>
    <dgm:pt modelId="{516B403A-32BB-4BC5-AF63-5CD4EDC76B3C}" type="sibTrans" cxnId="{DB7092D0-424F-4282-89AA-A9F8331483E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Diploma supervisor</a:t>
          </a:r>
        </a:p>
        <a:p>
          <a:r>
            <a:rPr lang="en-US" dirty="0" smtClean="0">
              <a:solidFill>
                <a:schemeClr val="tx1"/>
              </a:solidFill>
            </a:rPr>
            <a:t>Univ.</a:t>
          </a:r>
          <a:endParaRPr lang="uk-UA" dirty="0">
            <a:solidFill>
              <a:schemeClr val="tx1"/>
            </a:solidFill>
          </a:endParaRPr>
        </a:p>
      </dgm:t>
    </dgm:pt>
    <dgm:pt modelId="{DB0B22C3-88A9-472D-9EA2-AB626B401F55}">
      <dgm:prSet phldrT="[Текст]"/>
      <dgm:spPr/>
      <dgm:t>
        <a:bodyPr/>
        <a:lstStyle/>
        <a:p>
          <a:pPr algn="r"/>
          <a:r>
            <a:rPr lang="en-US" dirty="0" smtClean="0"/>
            <a:t>Student</a:t>
          </a:r>
          <a:endParaRPr lang="uk-UA" dirty="0"/>
        </a:p>
      </dgm:t>
    </dgm:pt>
    <dgm:pt modelId="{569FA632-3FB2-45CA-A6B2-D8989C809CD4}" type="parTrans" cxnId="{72FF94D4-83F4-4CBF-B524-AA7D6F88BF4F}">
      <dgm:prSet/>
      <dgm:spPr/>
      <dgm:t>
        <a:bodyPr/>
        <a:lstStyle/>
        <a:p>
          <a:endParaRPr lang="uk-UA"/>
        </a:p>
      </dgm:t>
    </dgm:pt>
    <dgm:pt modelId="{2F016267-5CEB-4E29-863D-06593D83958B}" type="sibTrans" cxnId="{72FF94D4-83F4-4CBF-B524-AA7D6F88BF4F}">
      <dgm:prSet/>
      <dgm:spPr/>
      <dgm:t>
        <a:bodyPr/>
        <a:lstStyle/>
        <a:p>
          <a:endParaRPr lang="uk-UA"/>
        </a:p>
      </dgm:t>
    </dgm:pt>
    <dgm:pt modelId="{D1F86701-5599-4933-9EE7-51EFE9C0A0F3}">
      <dgm:prSet phldrT="[Текст]"/>
      <dgm:spPr>
        <a:solidFill>
          <a:schemeClr val="accent3">
            <a:hueOff val="0"/>
            <a:satOff val="0"/>
            <a:lumOff val="0"/>
            <a:alpha val="18000"/>
          </a:schemeClr>
        </a:solidFill>
      </dgm:spPr>
      <dgm:t>
        <a:bodyPr/>
        <a:lstStyle/>
        <a:p>
          <a:r>
            <a:rPr lang="en-US" dirty="0" smtClean="0"/>
            <a:t>Mentor:</a:t>
          </a:r>
          <a:br>
            <a:rPr lang="en-US" dirty="0" smtClean="0"/>
          </a:br>
          <a:r>
            <a:rPr lang="en-US" dirty="0" smtClean="0"/>
            <a:t>Univ.2</a:t>
          </a:r>
          <a:endParaRPr lang="uk-UA" dirty="0"/>
        </a:p>
      </dgm:t>
    </dgm:pt>
    <dgm:pt modelId="{7A693561-943C-4926-887B-6E081722EB88}" type="parTrans" cxnId="{CCD896D0-C0F5-4037-8620-18DEEAB169D9}">
      <dgm:prSet/>
      <dgm:spPr/>
      <dgm:t>
        <a:bodyPr/>
        <a:lstStyle/>
        <a:p>
          <a:endParaRPr lang="uk-UA"/>
        </a:p>
      </dgm:t>
    </dgm:pt>
    <dgm:pt modelId="{03A8840F-18DB-40FF-92F6-BBEE2660F91C}" type="sibTrans" cxnId="{CCD896D0-C0F5-4037-8620-18DEEAB169D9}">
      <dgm:prSet custT="1"/>
      <dgm:spPr>
        <a:pattFill prst="dotGrid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Theoretical solution</a:t>
          </a:r>
        </a:p>
      </dgm:t>
    </dgm:pt>
    <dgm:pt modelId="{D6E1395D-C7CA-44C2-BC39-125AA418051F}">
      <dgm:prSet phldrT="[Текст]"/>
      <dgm:spPr/>
      <dgm:t>
        <a:bodyPr/>
        <a:lstStyle/>
        <a:p>
          <a:r>
            <a:rPr lang="en-US" dirty="0" smtClean="0"/>
            <a:t>~Framework~</a:t>
          </a:r>
          <a:endParaRPr lang="uk-UA" dirty="0"/>
        </a:p>
      </dgm:t>
    </dgm:pt>
    <dgm:pt modelId="{3182F295-905E-4095-BB66-D5D2C400BA57}" type="parTrans" cxnId="{23EC5D01-F893-4425-BBA7-C6E62B606136}">
      <dgm:prSet/>
      <dgm:spPr/>
      <dgm:t>
        <a:bodyPr/>
        <a:lstStyle/>
        <a:p>
          <a:endParaRPr lang="uk-UA"/>
        </a:p>
      </dgm:t>
    </dgm:pt>
    <dgm:pt modelId="{3C410C74-B679-457E-B00D-D5161652C5E9}" type="sibTrans" cxnId="{23EC5D01-F893-4425-BBA7-C6E62B606136}">
      <dgm:prSet/>
      <dgm:spPr/>
      <dgm:t>
        <a:bodyPr/>
        <a:lstStyle/>
        <a:p>
          <a:endParaRPr lang="uk-UA"/>
        </a:p>
      </dgm:t>
    </dgm:pt>
    <dgm:pt modelId="{7661898E-A345-4595-9018-5D903AFF6BF0}" type="pres">
      <dgm:prSet presAssocID="{B813C3A4-6A87-4A1C-A9A8-01264623C85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C44E7C7B-7D42-4265-B33C-84CFA4E99C7B}" type="pres">
      <dgm:prSet presAssocID="{D59B74CE-C8C6-48A3-ACE6-1BD9E948D505}" presName="composite" presStyleCnt="0"/>
      <dgm:spPr/>
    </dgm:pt>
    <dgm:pt modelId="{2BD3B5E7-50C7-4564-8702-688B97814F50}" type="pres">
      <dgm:prSet presAssocID="{D59B74CE-C8C6-48A3-ACE6-1BD9E948D505}" presName="Parent1" presStyleLbl="node1" presStyleIdx="0" presStyleCnt="6" custLinFactX="-82900" custLinFactNeighborX="-100000" custLinFactNeighborY="33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32573D-9268-41B2-AC19-711EB368F86F}" type="pres">
      <dgm:prSet presAssocID="{D59B74CE-C8C6-48A3-ACE6-1BD9E948D505}" presName="Childtext1" presStyleLbl="revTx" presStyleIdx="0" presStyleCnt="3" custScaleX="121450" custLinFactNeighborX="14823" custLinFactNeighborY="-30909">
        <dgm:presLayoutVars>
          <dgm:chMax val="0"/>
          <dgm:chPref val="0"/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uk-UA"/>
        </a:p>
      </dgm:t>
    </dgm:pt>
    <dgm:pt modelId="{7DF1F4CB-1FB9-4E15-ABBB-143ED22DB70A}" type="pres">
      <dgm:prSet presAssocID="{D59B74CE-C8C6-48A3-ACE6-1BD9E948D505}" presName="BalanceSpacing" presStyleCnt="0"/>
      <dgm:spPr/>
    </dgm:pt>
    <dgm:pt modelId="{28603C91-D1F2-409D-9F2B-DBEB128E2440}" type="pres">
      <dgm:prSet presAssocID="{D59B74CE-C8C6-48A3-ACE6-1BD9E948D505}" presName="BalanceSpacing1" presStyleCnt="0"/>
      <dgm:spPr/>
    </dgm:pt>
    <dgm:pt modelId="{1633004B-4344-4BE8-AC75-2D604698FD80}" type="pres">
      <dgm:prSet presAssocID="{CF3ACE07-FC2E-4864-8666-CA4729EFB924}" presName="Accent1Text" presStyleLbl="node1" presStyleIdx="1" presStyleCnt="6" custLinFactNeighborX="50000" custLinFactNeighborY="3319"/>
      <dgm:spPr/>
      <dgm:t>
        <a:bodyPr/>
        <a:lstStyle/>
        <a:p>
          <a:endParaRPr lang="uk-UA"/>
        </a:p>
      </dgm:t>
    </dgm:pt>
    <dgm:pt modelId="{6BE13497-6AD9-4642-A874-F5FF81709E3A}" type="pres">
      <dgm:prSet presAssocID="{CF3ACE07-FC2E-4864-8666-CA4729EFB924}" presName="spaceBetweenRectangles" presStyleCnt="0"/>
      <dgm:spPr/>
    </dgm:pt>
    <dgm:pt modelId="{9128621B-1C28-4C97-A270-1689238D160F}" type="pres">
      <dgm:prSet presAssocID="{33C91FBB-E493-4DD1-8E49-6BDBC24285D1}" presName="composite" presStyleCnt="0"/>
      <dgm:spPr/>
    </dgm:pt>
    <dgm:pt modelId="{86520C61-37AC-4712-9EB1-FACFCC6F384B}" type="pres">
      <dgm:prSet presAssocID="{33C91FBB-E493-4DD1-8E49-6BDBC24285D1}" presName="Parent1" presStyleLbl="node1" presStyleIdx="2" presStyleCnt="6" custAng="10800000" custScaleY="84039" custLinFactNeighborX="-73074" custLinFactNeighborY="-2155">
        <dgm:presLayoutVars>
          <dgm:chMax val="1"/>
          <dgm:chPref val="1"/>
          <dgm:bulletEnabled val="1"/>
        </dgm:presLayoutVars>
      </dgm:prSet>
      <dgm:spPr>
        <a:prstGeom prst="pie">
          <a:avLst/>
        </a:prstGeom>
      </dgm:spPr>
      <dgm:t>
        <a:bodyPr/>
        <a:lstStyle/>
        <a:p>
          <a:endParaRPr lang="uk-UA"/>
        </a:p>
      </dgm:t>
    </dgm:pt>
    <dgm:pt modelId="{4786E53F-40F5-4F7E-8340-DD1ADCD90644}" type="pres">
      <dgm:prSet presAssocID="{33C91FBB-E493-4DD1-8E49-6BDBC24285D1}" presName="Childtext1" presStyleLbl="revTx" presStyleIdx="1" presStyleCnt="3" custScaleX="71509" custScaleY="112776" custLinFactNeighborX="-42818" custLinFactNeighborY="47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2AE575-B97E-4B40-AABD-FDE8391D60C5}" type="pres">
      <dgm:prSet presAssocID="{33C91FBB-E493-4DD1-8E49-6BDBC24285D1}" presName="BalanceSpacing" presStyleCnt="0"/>
      <dgm:spPr/>
    </dgm:pt>
    <dgm:pt modelId="{7C8BE879-4997-4482-B7A0-61183992C1F7}" type="pres">
      <dgm:prSet presAssocID="{33C91FBB-E493-4DD1-8E49-6BDBC24285D1}" presName="BalanceSpacing1" presStyleCnt="0"/>
      <dgm:spPr/>
    </dgm:pt>
    <dgm:pt modelId="{CB9C78D1-E728-4168-A374-9655CA5134B3}" type="pres">
      <dgm:prSet presAssocID="{516B403A-32BB-4BC5-AF63-5CD4EDC76B3C}" presName="Accent1Text" presStyleLbl="node1" presStyleIdx="3" presStyleCnt="6" custLinFactNeighborX="-55559" custLinFactNeighborY="-3634"/>
      <dgm:spPr/>
      <dgm:t>
        <a:bodyPr/>
        <a:lstStyle/>
        <a:p>
          <a:endParaRPr lang="uk-UA"/>
        </a:p>
      </dgm:t>
    </dgm:pt>
    <dgm:pt modelId="{471655E7-B034-4BA3-9360-4A3E7A5F3A41}" type="pres">
      <dgm:prSet presAssocID="{516B403A-32BB-4BC5-AF63-5CD4EDC76B3C}" presName="spaceBetweenRectangles" presStyleCnt="0"/>
      <dgm:spPr/>
    </dgm:pt>
    <dgm:pt modelId="{E2B8C4EE-D8A0-4166-ABE2-BC1D75C600C7}" type="pres">
      <dgm:prSet presAssocID="{D1F86701-5599-4933-9EE7-51EFE9C0A0F3}" presName="composite" presStyleCnt="0"/>
      <dgm:spPr/>
    </dgm:pt>
    <dgm:pt modelId="{0C0924B6-85D1-43AB-83E6-64A3E182623A}" type="pres">
      <dgm:prSet presAssocID="{D1F86701-5599-4933-9EE7-51EFE9C0A0F3}" presName="Parent1" presStyleLbl="node1" presStyleIdx="4" presStyleCnt="6" custLinFactNeighborX="-61380" custLinFactNeighborY="-47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0861CA-122E-465F-BF2A-F09353001AE0}" type="pres">
      <dgm:prSet presAssocID="{D1F86701-5599-4933-9EE7-51EFE9C0A0F3}" presName="Childtext1" presStyleLbl="revTx" presStyleIdx="2" presStyleCnt="3" custLinFactNeighborX="-38801" custLinFactNeighborY="-1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8E226-F5E4-4900-8D27-AED21C6E6ED1}" type="pres">
      <dgm:prSet presAssocID="{D1F86701-5599-4933-9EE7-51EFE9C0A0F3}" presName="BalanceSpacing" presStyleCnt="0"/>
      <dgm:spPr/>
    </dgm:pt>
    <dgm:pt modelId="{E8D16203-AB0D-4610-AC73-F3E43CA5739B}" type="pres">
      <dgm:prSet presAssocID="{D1F86701-5599-4933-9EE7-51EFE9C0A0F3}" presName="BalanceSpacing1" presStyleCnt="0"/>
      <dgm:spPr/>
    </dgm:pt>
    <dgm:pt modelId="{D7A5338E-ECA9-46AA-AD29-2F1C0D667981}" type="pres">
      <dgm:prSet presAssocID="{03A8840F-18DB-40FF-92F6-BBEE2660F91C}" presName="Accent1Text" presStyleLbl="node1" presStyleIdx="5" presStyleCnt="6" custLinFactX="100000" custLinFactNeighborX="162148" custLinFactNeighborY="-4734"/>
      <dgm:spPr/>
      <dgm:t>
        <a:bodyPr/>
        <a:lstStyle/>
        <a:p>
          <a:endParaRPr lang="uk-UA"/>
        </a:p>
      </dgm:t>
    </dgm:pt>
  </dgm:ptLst>
  <dgm:cxnLst>
    <dgm:cxn modelId="{CCD896D0-C0F5-4037-8620-18DEEAB169D9}" srcId="{B813C3A4-6A87-4A1C-A9A8-01264623C851}" destId="{D1F86701-5599-4933-9EE7-51EFE9C0A0F3}" srcOrd="2" destOrd="0" parTransId="{7A693561-943C-4926-887B-6E081722EB88}" sibTransId="{03A8840F-18DB-40FF-92F6-BBEE2660F91C}"/>
    <dgm:cxn modelId="{23EC5D01-F893-4425-BBA7-C6E62B606136}" srcId="{D1F86701-5599-4933-9EE7-51EFE9C0A0F3}" destId="{D6E1395D-C7CA-44C2-BC39-125AA418051F}" srcOrd="0" destOrd="0" parTransId="{3182F295-905E-4095-BB66-D5D2C400BA57}" sibTransId="{3C410C74-B679-457E-B00D-D5161652C5E9}"/>
    <dgm:cxn modelId="{74B670DB-CE3C-439F-B5C2-54C8C9E9ACF7}" type="presOf" srcId="{D59B74CE-C8C6-48A3-ACE6-1BD9E948D505}" destId="{2BD3B5E7-50C7-4564-8702-688B97814F50}" srcOrd="0" destOrd="0" presId="urn:microsoft.com/office/officeart/2008/layout/AlternatingHexagons"/>
    <dgm:cxn modelId="{28EF77D9-D1C6-4570-8D30-3FEBCF27C651}" type="presOf" srcId="{5575AFA8-3A60-42DC-99F7-159E56DA14A2}" destId="{C232573D-9268-41B2-AC19-711EB368F86F}" srcOrd="0" destOrd="0" presId="urn:microsoft.com/office/officeart/2008/layout/AlternatingHexagons"/>
    <dgm:cxn modelId="{8EFFB744-6AB6-4C5B-85CF-A6E015420639}" srcId="{D59B74CE-C8C6-48A3-ACE6-1BD9E948D505}" destId="{5575AFA8-3A60-42DC-99F7-159E56DA14A2}" srcOrd="0" destOrd="0" parTransId="{1B6BEC45-C52D-4F4F-9341-E120E074FE8B}" sibTransId="{5A141F1D-368B-4FE9-B53E-089336CD898B}"/>
    <dgm:cxn modelId="{700DA9FF-652A-42ED-B381-547186D5B790}" srcId="{B813C3A4-6A87-4A1C-A9A8-01264623C851}" destId="{D59B74CE-C8C6-48A3-ACE6-1BD9E948D505}" srcOrd="0" destOrd="0" parTransId="{8AE13BB2-80BA-46B6-9E98-455C47EE622F}" sibTransId="{CF3ACE07-FC2E-4864-8666-CA4729EFB924}"/>
    <dgm:cxn modelId="{43B0923C-7CC1-4433-B1F8-B778E2782A8C}" type="presOf" srcId="{DB0B22C3-88A9-472D-9EA2-AB626B401F55}" destId="{4786E53F-40F5-4F7E-8340-DD1ADCD90644}" srcOrd="0" destOrd="0" presId="urn:microsoft.com/office/officeart/2008/layout/AlternatingHexagons"/>
    <dgm:cxn modelId="{72FF94D4-83F4-4CBF-B524-AA7D6F88BF4F}" srcId="{33C91FBB-E493-4DD1-8E49-6BDBC24285D1}" destId="{DB0B22C3-88A9-472D-9EA2-AB626B401F55}" srcOrd="0" destOrd="0" parTransId="{569FA632-3FB2-45CA-A6B2-D8989C809CD4}" sibTransId="{2F016267-5CEB-4E29-863D-06593D83958B}"/>
    <dgm:cxn modelId="{251A58DC-237D-40D8-BD73-A7E900D56B7F}" type="presOf" srcId="{D1F86701-5599-4933-9EE7-51EFE9C0A0F3}" destId="{0C0924B6-85D1-43AB-83E6-64A3E182623A}" srcOrd="0" destOrd="0" presId="urn:microsoft.com/office/officeart/2008/layout/AlternatingHexagons"/>
    <dgm:cxn modelId="{67A9EB58-17DA-42DA-90AD-8CA917EB6EDE}" type="presOf" srcId="{D6E1395D-C7CA-44C2-BC39-125AA418051F}" destId="{950861CA-122E-465F-BF2A-F09353001AE0}" srcOrd="0" destOrd="0" presId="urn:microsoft.com/office/officeart/2008/layout/AlternatingHexagons"/>
    <dgm:cxn modelId="{DB7092D0-424F-4282-89AA-A9F8331483E4}" srcId="{B813C3A4-6A87-4A1C-A9A8-01264623C851}" destId="{33C91FBB-E493-4DD1-8E49-6BDBC24285D1}" srcOrd="1" destOrd="0" parTransId="{28A1F832-E35D-4784-BA82-70C2A8BFE88B}" sibTransId="{516B403A-32BB-4BC5-AF63-5CD4EDC76B3C}"/>
    <dgm:cxn modelId="{E07A9DE8-FCA2-4668-ADE7-B9DB6F0A1B28}" type="presOf" srcId="{CF3ACE07-FC2E-4864-8666-CA4729EFB924}" destId="{1633004B-4344-4BE8-AC75-2D604698FD80}" srcOrd="0" destOrd="0" presId="urn:microsoft.com/office/officeart/2008/layout/AlternatingHexagons"/>
    <dgm:cxn modelId="{A1B1C6EB-A802-4C9D-9CDD-6A734FD81E5A}" type="presOf" srcId="{516B403A-32BB-4BC5-AF63-5CD4EDC76B3C}" destId="{CB9C78D1-E728-4168-A374-9655CA5134B3}" srcOrd="0" destOrd="0" presId="urn:microsoft.com/office/officeart/2008/layout/AlternatingHexagons"/>
    <dgm:cxn modelId="{42B8CA66-C397-4660-82F2-C5156B702D05}" type="presOf" srcId="{03A8840F-18DB-40FF-92F6-BBEE2660F91C}" destId="{D7A5338E-ECA9-46AA-AD29-2F1C0D667981}" srcOrd="0" destOrd="0" presId="urn:microsoft.com/office/officeart/2008/layout/AlternatingHexagons"/>
    <dgm:cxn modelId="{9E7B5DDC-F5FA-45EA-B0BA-9DCAE0301388}" type="presOf" srcId="{33C91FBB-E493-4DD1-8E49-6BDBC24285D1}" destId="{86520C61-37AC-4712-9EB1-FACFCC6F384B}" srcOrd="0" destOrd="0" presId="urn:microsoft.com/office/officeart/2008/layout/AlternatingHexagons"/>
    <dgm:cxn modelId="{2B630EBA-8665-4F7D-94AE-75A4DAE1A67B}" type="presOf" srcId="{B813C3A4-6A87-4A1C-A9A8-01264623C851}" destId="{7661898E-A345-4595-9018-5D903AFF6BF0}" srcOrd="0" destOrd="0" presId="urn:microsoft.com/office/officeart/2008/layout/AlternatingHexagons"/>
    <dgm:cxn modelId="{DEBC8611-D091-4A47-8502-0C76E64D302D}" type="presParOf" srcId="{7661898E-A345-4595-9018-5D903AFF6BF0}" destId="{C44E7C7B-7D42-4265-B33C-84CFA4E99C7B}" srcOrd="0" destOrd="0" presId="urn:microsoft.com/office/officeart/2008/layout/AlternatingHexagons"/>
    <dgm:cxn modelId="{79CE1334-FE1A-4097-9959-6CB81C9D7996}" type="presParOf" srcId="{C44E7C7B-7D42-4265-B33C-84CFA4E99C7B}" destId="{2BD3B5E7-50C7-4564-8702-688B97814F50}" srcOrd="0" destOrd="0" presId="urn:microsoft.com/office/officeart/2008/layout/AlternatingHexagons"/>
    <dgm:cxn modelId="{C5114830-C0E1-4F51-807C-9D775B4A55A9}" type="presParOf" srcId="{C44E7C7B-7D42-4265-B33C-84CFA4E99C7B}" destId="{C232573D-9268-41B2-AC19-711EB368F86F}" srcOrd="1" destOrd="0" presId="urn:microsoft.com/office/officeart/2008/layout/AlternatingHexagons"/>
    <dgm:cxn modelId="{A3676A46-D396-4423-B55A-C968E44BB190}" type="presParOf" srcId="{C44E7C7B-7D42-4265-B33C-84CFA4E99C7B}" destId="{7DF1F4CB-1FB9-4E15-ABBB-143ED22DB70A}" srcOrd="2" destOrd="0" presId="urn:microsoft.com/office/officeart/2008/layout/AlternatingHexagons"/>
    <dgm:cxn modelId="{33EC0230-A2B0-4086-9EC6-727613F99B4A}" type="presParOf" srcId="{C44E7C7B-7D42-4265-B33C-84CFA4E99C7B}" destId="{28603C91-D1F2-409D-9F2B-DBEB128E2440}" srcOrd="3" destOrd="0" presId="urn:microsoft.com/office/officeart/2008/layout/AlternatingHexagons"/>
    <dgm:cxn modelId="{839928CB-4F69-4EB4-86A8-9A19519BA576}" type="presParOf" srcId="{C44E7C7B-7D42-4265-B33C-84CFA4E99C7B}" destId="{1633004B-4344-4BE8-AC75-2D604698FD80}" srcOrd="4" destOrd="0" presId="urn:microsoft.com/office/officeart/2008/layout/AlternatingHexagons"/>
    <dgm:cxn modelId="{D8DC1DDD-2FC5-4265-8D93-CD8565FEE78D}" type="presParOf" srcId="{7661898E-A345-4595-9018-5D903AFF6BF0}" destId="{6BE13497-6AD9-4642-A874-F5FF81709E3A}" srcOrd="1" destOrd="0" presId="urn:microsoft.com/office/officeart/2008/layout/AlternatingHexagons"/>
    <dgm:cxn modelId="{BC4D19C7-A238-4A81-B2B9-9CE002648C33}" type="presParOf" srcId="{7661898E-A345-4595-9018-5D903AFF6BF0}" destId="{9128621B-1C28-4C97-A270-1689238D160F}" srcOrd="2" destOrd="0" presId="urn:microsoft.com/office/officeart/2008/layout/AlternatingHexagons"/>
    <dgm:cxn modelId="{EE478877-712D-4F8C-B612-13A4BBB20046}" type="presParOf" srcId="{9128621B-1C28-4C97-A270-1689238D160F}" destId="{86520C61-37AC-4712-9EB1-FACFCC6F384B}" srcOrd="0" destOrd="0" presId="urn:microsoft.com/office/officeart/2008/layout/AlternatingHexagons"/>
    <dgm:cxn modelId="{5FDCE71E-3E2C-419B-833C-ED4BC4154279}" type="presParOf" srcId="{9128621B-1C28-4C97-A270-1689238D160F}" destId="{4786E53F-40F5-4F7E-8340-DD1ADCD90644}" srcOrd="1" destOrd="0" presId="urn:microsoft.com/office/officeart/2008/layout/AlternatingHexagons"/>
    <dgm:cxn modelId="{5E860125-26B7-4559-ACF4-6582DAD8AB64}" type="presParOf" srcId="{9128621B-1C28-4C97-A270-1689238D160F}" destId="{092AE575-B97E-4B40-AABD-FDE8391D60C5}" srcOrd="2" destOrd="0" presId="urn:microsoft.com/office/officeart/2008/layout/AlternatingHexagons"/>
    <dgm:cxn modelId="{9D202DDA-E9A2-46E5-B48D-4801852C0AD1}" type="presParOf" srcId="{9128621B-1C28-4C97-A270-1689238D160F}" destId="{7C8BE879-4997-4482-B7A0-61183992C1F7}" srcOrd="3" destOrd="0" presId="urn:microsoft.com/office/officeart/2008/layout/AlternatingHexagons"/>
    <dgm:cxn modelId="{2C485156-EC6C-480F-AC2F-8A1DD509B6A2}" type="presParOf" srcId="{9128621B-1C28-4C97-A270-1689238D160F}" destId="{CB9C78D1-E728-4168-A374-9655CA5134B3}" srcOrd="4" destOrd="0" presId="urn:microsoft.com/office/officeart/2008/layout/AlternatingHexagons"/>
    <dgm:cxn modelId="{4868AD1B-F89B-4130-8B81-9397D5020BFF}" type="presParOf" srcId="{7661898E-A345-4595-9018-5D903AFF6BF0}" destId="{471655E7-B034-4BA3-9360-4A3E7A5F3A41}" srcOrd="3" destOrd="0" presId="urn:microsoft.com/office/officeart/2008/layout/AlternatingHexagons"/>
    <dgm:cxn modelId="{E045CCCA-549C-49E2-A947-B3C50BBB8BE4}" type="presParOf" srcId="{7661898E-A345-4595-9018-5D903AFF6BF0}" destId="{E2B8C4EE-D8A0-4166-ABE2-BC1D75C600C7}" srcOrd="4" destOrd="0" presId="urn:microsoft.com/office/officeart/2008/layout/AlternatingHexagons"/>
    <dgm:cxn modelId="{53EE4AF9-9643-4C4B-A7BA-1A1A92D63C00}" type="presParOf" srcId="{E2B8C4EE-D8A0-4166-ABE2-BC1D75C600C7}" destId="{0C0924B6-85D1-43AB-83E6-64A3E182623A}" srcOrd="0" destOrd="0" presId="urn:microsoft.com/office/officeart/2008/layout/AlternatingHexagons"/>
    <dgm:cxn modelId="{DE9CC33D-3441-45C5-B272-CB2BC649B833}" type="presParOf" srcId="{E2B8C4EE-D8A0-4166-ABE2-BC1D75C600C7}" destId="{950861CA-122E-465F-BF2A-F09353001AE0}" srcOrd="1" destOrd="0" presId="urn:microsoft.com/office/officeart/2008/layout/AlternatingHexagons"/>
    <dgm:cxn modelId="{25653513-0103-4547-B9A2-183426249B25}" type="presParOf" srcId="{E2B8C4EE-D8A0-4166-ABE2-BC1D75C600C7}" destId="{88A8E226-F5E4-4900-8D27-AED21C6E6ED1}" srcOrd="2" destOrd="0" presId="urn:microsoft.com/office/officeart/2008/layout/AlternatingHexagons"/>
    <dgm:cxn modelId="{9EB0423F-0411-4903-B5BC-5E7BCB53C499}" type="presParOf" srcId="{E2B8C4EE-D8A0-4166-ABE2-BC1D75C600C7}" destId="{E8D16203-AB0D-4610-AC73-F3E43CA5739B}" srcOrd="3" destOrd="0" presId="urn:microsoft.com/office/officeart/2008/layout/AlternatingHexagons"/>
    <dgm:cxn modelId="{DBE4527C-AC89-441A-B191-D46488EAD4B5}" type="presParOf" srcId="{E2B8C4EE-D8A0-4166-ABE2-BC1D75C600C7}" destId="{D7A5338E-ECA9-46AA-AD29-2F1C0D66798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3B5E7-50C7-4564-8702-688B97814F50}">
      <dsp:nvSpPr>
        <dsp:cNvPr id="0" name=""/>
        <dsp:cNvSpPr/>
      </dsp:nvSpPr>
      <dsp:spPr>
        <a:xfrm rot="5400000">
          <a:off x="469091" y="145926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Real</a:t>
          </a:r>
          <a:br>
            <a:rPr lang="en-US" sz="1900" kern="1200" dirty="0" smtClean="0"/>
          </a:br>
          <a:r>
            <a:rPr lang="en-US" sz="1900" kern="1200" dirty="0" smtClean="0"/>
            <a:t>Problem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/Idea</a:t>
          </a:r>
          <a:endParaRPr lang="uk-UA" sz="1900" kern="1200" dirty="0"/>
        </a:p>
      </dsp:txBody>
      <dsp:txXfrm rot="-5400000">
        <a:off x="831111" y="309873"/>
        <a:ext cx="1080872" cy="1242381"/>
      </dsp:txXfrm>
    </dsp:sp>
    <dsp:sp modelId="{C232573D-9268-41B2-AC19-711EB368F86F}">
      <dsp:nvSpPr>
        <dsp:cNvPr id="0" name=""/>
        <dsp:cNvSpPr/>
      </dsp:nvSpPr>
      <dsp:spPr>
        <a:xfrm>
          <a:off x="4942889" y="28599"/>
          <a:ext cx="2446346" cy="1082947"/>
        </a:xfrm>
        <a:prstGeom prst="flowChartPredefinedProcess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>
        <a:off x="5248682" y="28599"/>
        <a:ext cx="1834760" cy="1082947"/>
      </dsp:txXfrm>
    </dsp:sp>
    <dsp:sp modelId="{1633004B-4344-4BE8-AC75-2D604698FD80}">
      <dsp:nvSpPr>
        <dsp:cNvPr id="0" name=""/>
        <dsp:cNvSpPr/>
      </dsp:nvSpPr>
      <dsp:spPr>
        <a:xfrm rot="5400000">
          <a:off x="2211185" y="117319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Mentor:: Business</a:t>
          </a:r>
          <a:endParaRPr lang="uk-UA" sz="2000" kern="1200" dirty="0"/>
        </a:p>
      </dsp:txBody>
      <dsp:txXfrm rot="-5400000">
        <a:off x="2573205" y="281266"/>
        <a:ext cx="1080872" cy="1242381"/>
      </dsp:txXfrm>
    </dsp:sp>
    <dsp:sp modelId="{86520C61-37AC-4712-9EB1-FACFCC6F384B}">
      <dsp:nvSpPr>
        <dsp:cNvPr id="0" name=""/>
        <dsp:cNvSpPr/>
      </dsp:nvSpPr>
      <dsp:spPr>
        <a:xfrm>
          <a:off x="1378498" y="1684777"/>
          <a:ext cx="1516830" cy="1570274"/>
        </a:xfrm>
        <a:prstGeom prst="smileyFac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-5400000">
        <a:off x="1581737" y="1933634"/>
        <a:ext cx="1110352" cy="1072560"/>
      </dsp:txXfrm>
    </dsp:sp>
    <dsp:sp modelId="{4786E53F-40F5-4F7E-8340-DD1ADCD90644}">
      <dsp:nvSpPr>
        <dsp:cNvPr id="0" name=""/>
        <dsp:cNvSpPr/>
      </dsp:nvSpPr>
      <dsp:spPr>
        <a:xfrm>
          <a:off x="0" y="2335686"/>
          <a:ext cx="1249914" cy="1221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Student</a:t>
          </a:r>
          <a:endParaRPr lang="uk-UA" sz="1900" kern="1200" dirty="0">
            <a:cs typeface="Aharoni" panose="02010803020104030203" pitchFamily="2" charset="-79"/>
          </a:endParaRPr>
        </a:p>
      </dsp:txBody>
      <dsp:txXfrm>
        <a:off x="0" y="2335686"/>
        <a:ext cx="1249914" cy="1221305"/>
      </dsp:txXfrm>
    </dsp:sp>
    <dsp:sp modelId="{CB9C78D1-E728-4168-A374-9655CA5134B3}">
      <dsp:nvSpPr>
        <dsp:cNvPr id="0" name=""/>
        <dsp:cNvSpPr/>
      </dsp:nvSpPr>
      <dsp:spPr>
        <a:xfrm rot="5400000">
          <a:off x="3205387" y="1586084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Mentor:: Univer.1</a:t>
          </a:r>
          <a:endParaRPr lang="uk-UA" sz="2000" kern="1200" dirty="0"/>
        </a:p>
      </dsp:txBody>
      <dsp:txXfrm rot="-5400000">
        <a:off x="3567407" y="1750031"/>
        <a:ext cx="1080872" cy="1242381"/>
      </dsp:txXfrm>
    </dsp:sp>
    <dsp:sp modelId="{0C0924B6-85D1-43AB-83E6-64A3E182623A}">
      <dsp:nvSpPr>
        <dsp:cNvPr id="0" name=""/>
        <dsp:cNvSpPr/>
      </dsp:nvSpPr>
      <dsp:spPr>
        <a:xfrm rot="5400000">
          <a:off x="2269282" y="3098240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Mentor:</a:t>
          </a:r>
          <a:br>
            <a:rPr lang="en-US" sz="1900" kern="1200" dirty="0" smtClean="0"/>
          </a:br>
          <a:r>
            <a:rPr lang="en-US" sz="1900" kern="1200" dirty="0" smtClean="0"/>
            <a:t>Univ.2</a:t>
          </a:r>
          <a:endParaRPr lang="uk-UA" sz="1900" kern="1200" dirty="0"/>
        </a:p>
      </dsp:txBody>
      <dsp:txXfrm rot="-5400000">
        <a:off x="2631302" y="3262187"/>
        <a:ext cx="1080872" cy="1242381"/>
      </dsp:txXfrm>
    </dsp:sp>
    <dsp:sp modelId="{950861CA-122E-465F-BF2A-F09353001AE0}">
      <dsp:nvSpPr>
        <dsp:cNvPr id="0" name=""/>
        <dsp:cNvSpPr/>
      </dsp:nvSpPr>
      <dsp:spPr>
        <a:xfrm>
          <a:off x="4186798" y="3412978"/>
          <a:ext cx="2014283" cy="108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~Framework~</a:t>
          </a:r>
          <a:endParaRPr lang="uk-UA" sz="1900" kern="1200" dirty="0"/>
        </a:p>
      </dsp:txBody>
      <dsp:txXfrm>
        <a:off x="4186798" y="3412978"/>
        <a:ext cx="2014283" cy="1082947"/>
      </dsp:txXfrm>
    </dsp:sp>
    <dsp:sp modelId="{D7A5338E-ECA9-46AA-AD29-2F1C0D667981}">
      <dsp:nvSpPr>
        <dsp:cNvPr id="0" name=""/>
        <dsp:cNvSpPr/>
      </dsp:nvSpPr>
      <dsp:spPr>
        <a:xfrm rot="5400000">
          <a:off x="5653663" y="3098240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Paper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+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Solution,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Pilot</a:t>
          </a:r>
        </a:p>
      </dsp:txBody>
      <dsp:txXfrm rot="-5400000">
        <a:off x="6015683" y="3262187"/>
        <a:ext cx="1080872" cy="1242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3B5E7-50C7-4564-8702-688B97814F50}">
      <dsp:nvSpPr>
        <dsp:cNvPr id="0" name=""/>
        <dsp:cNvSpPr/>
      </dsp:nvSpPr>
      <dsp:spPr>
        <a:xfrm rot="5400000">
          <a:off x="253069" y="179570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 val="1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Problem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/ Idea</a:t>
          </a:r>
          <a:endParaRPr lang="uk-UA" sz="1800" kern="1200" dirty="0"/>
        </a:p>
      </dsp:txBody>
      <dsp:txXfrm rot="-5400000">
        <a:off x="615089" y="343517"/>
        <a:ext cx="1080872" cy="1242381"/>
      </dsp:txXfrm>
    </dsp:sp>
    <dsp:sp modelId="{C232573D-9268-41B2-AC19-711EB368F86F}">
      <dsp:nvSpPr>
        <dsp:cNvPr id="0" name=""/>
        <dsp:cNvSpPr/>
      </dsp:nvSpPr>
      <dsp:spPr>
        <a:xfrm>
          <a:off x="4942889" y="28599"/>
          <a:ext cx="2446346" cy="1082947"/>
        </a:xfrm>
        <a:prstGeom prst="flowChartPredefinedProcess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5248682" y="28599"/>
        <a:ext cx="1834760" cy="1082947"/>
      </dsp:txXfrm>
    </dsp:sp>
    <dsp:sp modelId="{1633004B-4344-4BE8-AC75-2D604698FD80}">
      <dsp:nvSpPr>
        <dsp:cNvPr id="0" name=""/>
        <dsp:cNvSpPr/>
      </dsp:nvSpPr>
      <dsp:spPr>
        <a:xfrm rot="5400000">
          <a:off x="2214342" y="179570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 val="1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Mentor:: Business</a:t>
          </a:r>
          <a:endParaRPr lang="uk-UA" sz="2000" kern="1200" dirty="0"/>
        </a:p>
      </dsp:txBody>
      <dsp:txXfrm rot="-5400000">
        <a:off x="2576362" y="343517"/>
        <a:ext cx="1080872" cy="1242381"/>
      </dsp:txXfrm>
    </dsp:sp>
    <dsp:sp modelId="{86520C61-37AC-4712-9EB1-FACFCC6F384B}">
      <dsp:nvSpPr>
        <dsp:cNvPr id="0" name=""/>
        <dsp:cNvSpPr/>
      </dsp:nvSpPr>
      <dsp:spPr>
        <a:xfrm rot="16200000">
          <a:off x="1378498" y="1612779"/>
          <a:ext cx="1516830" cy="1570274"/>
        </a:xfrm>
        <a:prstGeom prst="pi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mmm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0      0</a:t>
          </a:r>
        </a:p>
      </dsp:txBody>
      <dsp:txXfrm rot="-5400000">
        <a:off x="1581737" y="1861636"/>
        <a:ext cx="1110352" cy="1072560"/>
      </dsp:txXfrm>
    </dsp:sp>
    <dsp:sp modelId="{4786E53F-40F5-4F7E-8340-DD1ADCD90644}">
      <dsp:nvSpPr>
        <dsp:cNvPr id="0" name=""/>
        <dsp:cNvSpPr/>
      </dsp:nvSpPr>
      <dsp:spPr>
        <a:xfrm>
          <a:off x="0" y="2335686"/>
          <a:ext cx="1393929" cy="1221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</a:t>
          </a:r>
          <a:endParaRPr lang="uk-UA" sz="1800" kern="1200" dirty="0"/>
        </a:p>
      </dsp:txBody>
      <dsp:txXfrm>
        <a:off x="0" y="2335686"/>
        <a:ext cx="1393929" cy="1221305"/>
      </dsp:txXfrm>
    </dsp:sp>
    <dsp:sp modelId="{CB9C78D1-E728-4168-A374-9655CA5134B3}">
      <dsp:nvSpPr>
        <dsp:cNvPr id="0" name=""/>
        <dsp:cNvSpPr/>
      </dsp:nvSpPr>
      <dsp:spPr>
        <a:xfrm rot="5400000">
          <a:off x="3205387" y="1586084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Diploma supervisor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Univ.</a:t>
          </a:r>
          <a:endParaRPr lang="uk-UA" sz="1700" kern="1200" dirty="0">
            <a:solidFill>
              <a:schemeClr val="tx1"/>
            </a:solidFill>
          </a:endParaRPr>
        </a:p>
      </dsp:txBody>
      <dsp:txXfrm rot="-5400000">
        <a:off x="3567407" y="1750031"/>
        <a:ext cx="1080872" cy="1242381"/>
      </dsp:txXfrm>
    </dsp:sp>
    <dsp:sp modelId="{0C0924B6-85D1-43AB-83E6-64A3E182623A}">
      <dsp:nvSpPr>
        <dsp:cNvPr id="0" name=""/>
        <dsp:cNvSpPr/>
      </dsp:nvSpPr>
      <dsp:spPr>
        <a:xfrm rot="5400000">
          <a:off x="2269282" y="3098240"/>
          <a:ext cx="1804913" cy="15702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 val="1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Mentor:</a:t>
          </a:r>
          <a:br>
            <a:rPr lang="en-US" sz="1800" kern="1200" dirty="0" smtClean="0"/>
          </a:br>
          <a:r>
            <a:rPr lang="en-US" sz="1800" kern="1200" dirty="0" smtClean="0"/>
            <a:t>Univ.2</a:t>
          </a:r>
          <a:endParaRPr lang="uk-UA" sz="1800" kern="1200" dirty="0"/>
        </a:p>
      </dsp:txBody>
      <dsp:txXfrm rot="-5400000">
        <a:off x="2631302" y="3262187"/>
        <a:ext cx="1080872" cy="1242381"/>
      </dsp:txXfrm>
    </dsp:sp>
    <dsp:sp modelId="{950861CA-122E-465F-BF2A-F09353001AE0}">
      <dsp:nvSpPr>
        <dsp:cNvPr id="0" name=""/>
        <dsp:cNvSpPr/>
      </dsp:nvSpPr>
      <dsp:spPr>
        <a:xfrm>
          <a:off x="4186798" y="3412978"/>
          <a:ext cx="2014283" cy="108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~Framework~</a:t>
          </a:r>
          <a:endParaRPr lang="uk-UA" sz="1800" kern="1200" dirty="0"/>
        </a:p>
      </dsp:txBody>
      <dsp:txXfrm>
        <a:off x="4186798" y="3412978"/>
        <a:ext cx="2014283" cy="1082947"/>
      </dsp:txXfrm>
    </dsp:sp>
    <dsp:sp modelId="{D7A5338E-ECA9-46AA-AD29-2F1C0D667981}">
      <dsp:nvSpPr>
        <dsp:cNvPr id="0" name=""/>
        <dsp:cNvSpPr/>
      </dsp:nvSpPr>
      <dsp:spPr>
        <a:xfrm rot="5400000">
          <a:off x="5653663" y="3098240"/>
          <a:ext cx="1804913" cy="1570274"/>
        </a:xfrm>
        <a:prstGeom prst="hexagon">
          <a:avLst>
            <a:gd name="adj" fmla="val 25000"/>
            <a:gd name="vf" fmla="val 115470"/>
          </a:avLst>
        </a:prstGeom>
        <a:pattFill prst="dotGrid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Theoretical solution</a:t>
          </a:r>
        </a:p>
      </dsp:txBody>
      <dsp:txXfrm rot="-5400000">
        <a:off x="6015683" y="3262187"/>
        <a:ext cx="1080872" cy="124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85F2FA-9C69-4AB5-ACFE-01F4C04EC03D}" type="datetimeFigureOut">
              <a:rPr lang="uk-UA" smtClean="0"/>
              <a:t>19.04.2016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3D6FC9-A1B9-45F1-90D1-DB88E6B0810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Innovation Generation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844914"/>
          </a:xfrm>
        </p:spPr>
        <p:txBody>
          <a:bodyPr/>
          <a:lstStyle/>
          <a:p>
            <a:r>
              <a:rPr lang="uk-UA" dirty="0" smtClean="0">
                <a:cs typeface="Aharoni" panose="02010803020104030203" pitchFamily="2" charset="-79"/>
              </a:rPr>
              <a:t>як змінити освіту і отримувати системну вигоду</a:t>
            </a:r>
            <a:endParaRPr lang="uk-UA" dirty="0">
              <a:cs typeface="Aharoni" panose="02010803020104030203" pitchFamily="2" charset="-79"/>
            </a:endParaRPr>
          </a:p>
        </p:txBody>
      </p:sp>
      <p:pic>
        <p:nvPicPr>
          <p:cNvPr id="4" name="Picture 5" descr="C:\Users\V\AppData\Local\Microsoft\Windows\INetCache\IE\R8XLZ5JE\no_idea_by_jdmcerealguytuner-d6ypkc1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9429" l="5429" r="63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" r="35939"/>
          <a:stretch/>
        </p:blipFill>
        <p:spPr bwMode="auto">
          <a:xfrm>
            <a:off x="5902921" y="-218694"/>
            <a:ext cx="266141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\AppData\Local\Microsoft\Windows\INetCache\IE\3TK9PYTR\Rainbow-Dash-Plush-Purs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03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9567" y="5589240"/>
            <a:ext cx="386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Vasyl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Matyashovskyy</a:t>
            </a:r>
            <a:endParaRPr lang="en-US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Academic Board at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LvBS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vasyl@lvbs.com.ua</a:t>
            </a:r>
            <a:endParaRPr lang="uk-UA" dirty="0">
              <a:cs typeface="Aharoni" panose="02010803020104030203" pitchFamily="2" charset="-79"/>
            </a:endParaRPr>
          </a:p>
        </p:txBody>
      </p:sp>
      <p:pic>
        <p:nvPicPr>
          <p:cNvPr id="7" name="Picture 7" descr="C:\Users\V\AppData\Local\Microsoft\Windows\INetCache\IE\R8XLZ5JE\Gorillaz[1]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r="-1"/>
          <a:stretch/>
        </p:blipFill>
        <p:spPr bwMode="auto">
          <a:xfrm>
            <a:off x="2256504" y="0"/>
            <a:ext cx="6559188" cy="45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dirty="0" smtClean="0"/>
              <a:t>Why should you do this?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47248" cy="4873752"/>
          </a:xfrm>
        </p:spPr>
        <p:txBody>
          <a:bodyPr/>
          <a:lstStyle/>
          <a:p>
            <a:r>
              <a:rPr lang="en-US" b="1" dirty="0" smtClean="0"/>
              <a:t>MAKE PROFFIT!!!!!!!!  SAVE!!!</a:t>
            </a:r>
          </a:p>
          <a:p>
            <a:r>
              <a:rPr lang="en-US" b="1" dirty="0" smtClean="0"/>
              <a:t>Attract best young minds!</a:t>
            </a:r>
          </a:p>
          <a:p>
            <a:r>
              <a:rPr lang="en-US" dirty="0" smtClean="0"/>
              <a:t>Align University with Business</a:t>
            </a:r>
          </a:p>
          <a:p>
            <a:r>
              <a:rPr lang="en-US" dirty="0" smtClean="0"/>
              <a:t>Create innovations for cheap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Risks:</a:t>
            </a:r>
          </a:p>
          <a:p>
            <a:r>
              <a:rPr lang="en-US" dirty="0" smtClean="0"/>
              <a:t>Fail cost nothing for you, but is the valuable experience for your team, student and university</a:t>
            </a:r>
          </a:p>
          <a:p>
            <a:r>
              <a:rPr lang="en-US" dirty="0" smtClean="0"/>
              <a:t>Success brings profit</a:t>
            </a:r>
            <a:endParaRPr lang="en-US" dirty="0"/>
          </a:p>
          <a:p>
            <a:r>
              <a:rPr lang="en-US" dirty="0" smtClean="0"/>
              <a:t>Development of entrepreneurship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5122" name="Picture 2" descr="C:\Users\V\AppData\Local\Microsoft\Windows\INetCache\IE\QRESS7QK\GW5u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7106"/>
            <a:ext cx="1766475" cy="15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809"/>
          </a:xfrm>
        </p:spPr>
        <p:txBody>
          <a:bodyPr/>
          <a:lstStyle/>
          <a:p>
            <a:r>
              <a:rPr lang="en-US" dirty="0" smtClean="0"/>
              <a:t>Key to success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Dedicated experienced BA on side of University</a:t>
            </a:r>
            <a:endParaRPr lang="uk-UA" dirty="0" smtClean="0"/>
          </a:p>
          <a:p>
            <a:r>
              <a:rPr lang="uk-UA" dirty="0" smtClean="0"/>
              <a:t>Аналіз та нарізка завдання</a:t>
            </a:r>
          </a:p>
          <a:p>
            <a:r>
              <a:rPr lang="uk-UA" dirty="0" smtClean="0"/>
              <a:t>Залучення експертизи</a:t>
            </a:r>
          </a:p>
          <a:p>
            <a:r>
              <a:rPr lang="en-US" dirty="0" smtClean="0"/>
              <a:t>Project Management and Engagement</a:t>
            </a:r>
          </a:p>
          <a:p>
            <a:r>
              <a:rPr lang="en-US" dirty="0" smtClean="0"/>
              <a:t>Networking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Continuous dialogue with University</a:t>
            </a:r>
          </a:p>
          <a:p>
            <a:r>
              <a:rPr lang="en-US" dirty="0" smtClean="0"/>
              <a:t>Give us your problems/challenges!</a:t>
            </a:r>
          </a:p>
          <a:p>
            <a:r>
              <a:rPr lang="en-US" dirty="0" smtClean="0"/>
              <a:t>Support Pioneers of changes!</a:t>
            </a:r>
            <a:endParaRPr lang="en-US" dirty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4098" name="Picture 2" descr="C:\Users\V\AppData\Local\Microsoft\Windows\INetCache\IE\3YEN27DR\Ancient_warded_lock_key_transparen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92" y="476672"/>
            <a:ext cx="2771800" cy="8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/>
          <a:lstStyle/>
          <a:p>
            <a:r>
              <a:rPr lang="en-US" dirty="0" smtClean="0"/>
              <a:t>Think.. Change expectations..  Demand!</a:t>
            </a:r>
            <a:endParaRPr lang="uk-UA" dirty="0"/>
          </a:p>
        </p:txBody>
      </p:sp>
      <p:pic>
        <p:nvPicPr>
          <p:cNvPr id="1029" name="Picture 5" descr="C:\Users\V\AppData\Local\Microsoft\Windows\INetCache\IE\3TK9PYTR\Reality_is_a_state_of_mind__by_KimberlyNicca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833872" cy="53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C:\Users\V\AppData\Local\Microsoft\Windows\INetCache\IE\R8XLZ5JE\Fig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" y="0"/>
            <a:ext cx="4392488" cy="48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\AppData\Local\Microsoft\Windows\INetCache\IE\1YC4Y5X1\invention[1]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1783"/>
            <a:ext cx="3609881" cy="43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\AppData\Local\Microsoft\Windows\INetCache\IE\8XZDXUHJ\Science_and_Invention_Television_192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72" y="188640"/>
            <a:ext cx="6937248" cy="3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pPr algn="ctr"/>
            <a:r>
              <a:rPr lang="en-US" dirty="0" smtClean="0"/>
              <a:t>Thanks </a:t>
            </a:r>
            <a:r>
              <a:rPr lang="en-US" dirty="0" smtClean="0"/>
              <a:t>to </a:t>
            </a:r>
            <a:r>
              <a:rPr lang="en-US" dirty="0" err="1" smtClean="0"/>
              <a:t>LvBS</a:t>
            </a:r>
            <a:r>
              <a:rPr lang="en-US" dirty="0" smtClean="0"/>
              <a:t> (</a:t>
            </a:r>
            <a:r>
              <a:rPr lang="en-US" dirty="0"/>
              <a:t>MSTM), UCU (CS)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to special people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421088"/>
          </a:xfrm>
        </p:spPr>
        <p:txBody>
          <a:bodyPr/>
          <a:lstStyle/>
          <a:p>
            <a:r>
              <a:rPr lang="en-US" dirty="0" smtClean="0"/>
              <a:t>           </a:t>
            </a:r>
          </a:p>
          <a:p>
            <a:r>
              <a:rPr lang="en-US" dirty="0"/>
              <a:t> </a:t>
            </a:r>
            <a:r>
              <a:rPr lang="en-US" dirty="0" smtClean="0"/>
              <a:t>  	     </a:t>
            </a:r>
            <a:r>
              <a:rPr lang="en-US" dirty="0" smtClean="0"/>
              <a:t>Bernhard Katzy (R.I.P)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 Roman </a:t>
            </a:r>
            <a:r>
              <a:rPr lang="en-US" dirty="0" err="1" smtClean="0"/>
              <a:t>Kyzyk</a:t>
            </a:r>
            <a:r>
              <a:rPr lang="en-US" dirty="0" smtClean="0"/>
              <a:t> (R.I.P)</a:t>
            </a:r>
            <a:endParaRPr lang="en-US" dirty="0"/>
          </a:p>
          <a:p>
            <a:pPr lvl="4"/>
            <a:endParaRPr lang="en-US" dirty="0"/>
          </a:p>
          <a:p>
            <a:pPr lvl="4"/>
            <a:r>
              <a:rPr lang="en-US" sz="1800" dirty="0"/>
              <a:t>MDM KYZYK MEMORIAL TRUST</a:t>
            </a:r>
          </a:p>
          <a:p>
            <a:pPr lvl="4"/>
            <a:r>
              <a:rPr lang="en-US" dirty="0"/>
              <a:t>c/o Theodore </a:t>
            </a:r>
            <a:r>
              <a:rPr lang="en-US" dirty="0" err="1"/>
              <a:t>Bajo</a:t>
            </a:r>
            <a:r>
              <a:rPr lang="en-US" dirty="0"/>
              <a:t> Trustee at 336 Clinton St Brooklyn New York, 11231 or through PayPal to </a:t>
            </a:r>
            <a:r>
              <a:rPr lang="en-US" sz="2000" b="1" dirty="0"/>
              <a:t>mdmkmemorialtrust@gmail.com</a:t>
            </a:r>
            <a:endParaRPr lang="en-US" b="1" dirty="0" smtClean="0"/>
          </a:p>
          <a:p>
            <a:endParaRPr lang="uk-UA" dirty="0"/>
          </a:p>
        </p:txBody>
      </p:sp>
      <p:pic>
        <p:nvPicPr>
          <p:cNvPr id="3074" name="Picture 2" descr="https://encrypted-tbn0.gstatic.com/images?q=tbn:ANd9GcQOQYvuYg6IEc90AQTWS95Jo4qry8W6OFetjA7VK93FtsCr1j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22468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eleks.com/media/Default/Images/Downloads/Events/Roman_Kyzy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t="4500" r="27334" b="23940"/>
          <a:stretch/>
        </p:blipFill>
        <p:spPr bwMode="auto">
          <a:xfrm>
            <a:off x="539552" y="3861048"/>
            <a:ext cx="1356852" cy="171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62073"/>
          </a:xfrm>
        </p:spPr>
        <p:txBody>
          <a:bodyPr/>
          <a:lstStyle/>
          <a:p>
            <a:pPr algn="ctr"/>
            <a:r>
              <a:rPr lang="en-US" dirty="0" smtClean="0"/>
              <a:t>Lest connect!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81" name="Picture 9" descr="two people holding hands, each is holding a thread one is innovation the other is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" y="786615"/>
            <a:ext cx="8726622" cy="55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8017" y="6275141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vasyl@lvbs.com.ua</a:t>
            </a:r>
            <a:endParaRPr lang="uk-UA" sz="2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1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Topic. Diploma. Coursework.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b="1" dirty="0" smtClean="0"/>
              <a:t>western </a:t>
            </a:r>
            <a:r>
              <a:rPr lang="en-US" dirty="0"/>
              <a:t>approach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786008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355976" y="2420888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cmrgroup.org/images/Top_Companies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077449"/>
            <a:ext cx="3240361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en-US" dirty="0"/>
              <a:t>Topic. Diploma. Coursework.</a:t>
            </a:r>
            <a:r>
              <a:rPr lang="uk-UA" dirty="0"/>
              <a:t/>
            </a:r>
            <a:br>
              <a:rPr lang="uk-UA" dirty="0"/>
            </a:br>
            <a:r>
              <a:rPr lang="en-US" b="1" dirty="0"/>
              <a:t>western</a:t>
            </a:r>
            <a:r>
              <a:rPr lang="en-US" dirty="0"/>
              <a:t> approach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7848872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Outcome:</a:t>
            </a:r>
            <a:endParaRPr lang="en-US" dirty="0" smtClean="0"/>
          </a:p>
          <a:p>
            <a:pPr lvl="1"/>
            <a:r>
              <a:rPr lang="en-US" b="1" dirty="0" smtClean="0"/>
              <a:t>Student:</a:t>
            </a:r>
            <a:r>
              <a:rPr lang="en-US" dirty="0" smtClean="0"/>
              <a:t> Practical </a:t>
            </a:r>
            <a:r>
              <a:rPr lang="en-US" dirty="0" smtClean="0"/>
              <a:t>experience </a:t>
            </a:r>
            <a:r>
              <a:rPr lang="en-US" dirty="0"/>
              <a:t>+ </a:t>
            </a:r>
            <a:r>
              <a:rPr lang="en-US" dirty="0" smtClean="0"/>
              <a:t>New Job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Company:</a:t>
            </a:r>
            <a:r>
              <a:rPr lang="en-US" dirty="0" smtClean="0"/>
              <a:t> cost effective innovations + New Staff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		    </a:t>
            </a:r>
            <a:r>
              <a:rPr lang="en-US" dirty="0"/>
              <a:t>O</a:t>
            </a:r>
            <a:r>
              <a:rPr lang="en-US" dirty="0" smtClean="0"/>
              <a:t>rg and business development</a:t>
            </a:r>
            <a:r>
              <a:rPr lang="uk-UA" dirty="0" smtClean="0"/>
              <a:t>		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University:</a:t>
            </a:r>
            <a:r>
              <a:rPr lang="en-US" dirty="0" smtClean="0"/>
              <a:t> innovation paper, research, </a:t>
            </a:r>
            <a:r>
              <a:rPr lang="en-US" dirty="0"/>
              <a:t>$</a:t>
            </a:r>
            <a:r>
              <a:rPr lang="en-US" dirty="0" smtClean="0"/>
              <a:t>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Industry: </a:t>
            </a:r>
            <a:r>
              <a:rPr lang="en-US" dirty="0" smtClean="0"/>
              <a:t>alignment between business and university; 		   commercial innovations </a:t>
            </a:r>
            <a:endParaRPr lang="en-US" dirty="0" smtClean="0"/>
          </a:p>
        </p:txBody>
      </p:sp>
      <p:pic>
        <p:nvPicPr>
          <p:cNvPr id="1026" name="Picture 2" descr="C:\Users\V\AppData\Local\Microsoft\Windows\INetCache\IE\BRB7C31F\2006031400_innovation-1-tm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91" y="3645024"/>
            <a:ext cx="3624830" cy="30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V\AppData\Local\Microsoft\Windows\INetCache\IE\BRB7C31F\4378439971_bb4a8f0f4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b="11589"/>
          <a:stretch/>
        </p:blipFill>
        <p:spPr bwMode="auto">
          <a:xfrm>
            <a:off x="7567774" y="116632"/>
            <a:ext cx="1054989" cy="12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Topic. Diploma. Coursework.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b="1" dirty="0" smtClean="0">
                <a:solidFill>
                  <a:srgbClr val="FF0000"/>
                </a:solidFill>
              </a:rPr>
              <a:t>Post USSR </a:t>
            </a:r>
            <a:r>
              <a:rPr lang="en-US" dirty="0" smtClean="0"/>
              <a:t>approach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3800323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827584" y="1988840"/>
            <a:ext cx="129614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915816" y="1988840"/>
            <a:ext cx="129614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V\AppData\Local\Microsoft\Windows\INetCache\IE\1YC4Y5X1\8640105927_76b0626d1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58176"/>
            <a:ext cx="1525424" cy="15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062994" y="5013176"/>
            <a:ext cx="129614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12160" y="1844824"/>
            <a:ext cx="129614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en-US" dirty="0"/>
              <a:t>Topic. Diploma. Coursework.</a:t>
            </a:r>
            <a:r>
              <a:rPr lang="uk-UA" dirty="0"/>
              <a:t/>
            </a:r>
            <a:br>
              <a:rPr lang="uk-UA" dirty="0"/>
            </a:br>
            <a:r>
              <a:rPr lang="en-US" b="1" dirty="0">
                <a:solidFill>
                  <a:srgbClr val="FF0000"/>
                </a:solidFill>
              </a:rPr>
              <a:t>Post USSR </a:t>
            </a:r>
            <a:r>
              <a:rPr lang="en-US" dirty="0"/>
              <a:t>approach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715200" cy="4873752"/>
          </a:xfrm>
        </p:spPr>
        <p:txBody>
          <a:bodyPr/>
          <a:lstStyle/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practical </a:t>
            </a:r>
            <a:r>
              <a:rPr lang="en-US" dirty="0"/>
              <a:t>experience. NO new job. </a:t>
            </a:r>
            <a:r>
              <a:rPr lang="en-US" dirty="0" smtClean="0"/>
              <a:t>(for </a:t>
            </a:r>
            <a:r>
              <a:rPr lang="en-US" dirty="0" smtClean="0"/>
              <a:t>Student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innovation/solution (for </a:t>
            </a:r>
            <a:r>
              <a:rPr lang="en-US" dirty="0" smtClean="0"/>
              <a:t>Company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 value research (for </a:t>
            </a:r>
            <a:r>
              <a:rPr lang="en-US" dirty="0" smtClean="0"/>
              <a:t>University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alignment with real world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Wasted time </a:t>
            </a:r>
          </a:p>
          <a:p>
            <a:pPr lvl="1"/>
            <a:r>
              <a:rPr lang="en-US" dirty="0" smtClean="0"/>
              <a:t>Retired knowledge</a:t>
            </a:r>
          </a:p>
          <a:p>
            <a:pPr lvl="1"/>
            <a:r>
              <a:rPr lang="en-US" dirty="0" smtClean="0"/>
              <a:t>No idea about real business</a:t>
            </a:r>
            <a:br>
              <a:rPr lang="en-US" dirty="0" smtClean="0"/>
            </a:br>
            <a:r>
              <a:rPr lang="en-US" dirty="0" smtClean="0"/>
              <a:t>/industry</a:t>
            </a:r>
          </a:p>
          <a:p>
            <a:pPr lvl="1"/>
            <a:endParaRPr lang="en-US" dirty="0" smtClean="0"/>
          </a:p>
          <a:p>
            <a:pPr lvl="1"/>
            <a:endParaRPr lang="uk-UA" dirty="0"/>
          </a:p>
        </p:txBody>
      </p:sp>
      <p:pic>
        <p:nvPicPr>
          <p:cNvPr id="2052" name="Picture 4" descr="C:\Users\V\AppData\Local\Microsoft\Windows\INetCache\IE\3TK9PYTR\I-Have-No-Idea-What-I-am-Doing-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99502"/>
            <a:ext cx="5125130" cy="34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 USSR </a:t>
            </a:r>
            <a:r>
              <a:rPr lang="en-US" dirty="0"/>
              <a:t>approach</a:t>
            </a:r>
            <a:br>
              <a:rPr lang="en-US" dirty="0"/>
            </a:br>
            <a:r>
              <a:rPr lang="en-US" dirty="0"/>
              <a:t>What is behind?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34" name="Picture 14" descr="https://writingmuscle.files.wordpress.com/2013/08/monkey-a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2" y="1628800"/>
            <a:ext cx="81955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russia-insider.com/sites/insider/files/styles/s400/public/once_upon_a_time_oh_long_long_ago_in_a_land_near_where_rises_the_sun_a_secretary_ruled_so_the_story_does_go_and_not_just_any_mind_you_but_a_general_one.png?itok=ZgfdsXC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9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0" y="2924944"/>
            <a:ext cx="7056531" cy="3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western </a:t>
            </a:r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What is behind?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Delft TU.. CMU.. MIT.. </a:t>
            </a:r>
            <a:r>
              <a:rPr lang="en-US" dirty="0"/>
              <a:t>Amsterdam</a:t>
            </a:r>
            <a:r>
              <a:rPr lang="en-US" dirty="0" smtClean="0"/>
              <a:t>.. Stanford..</a:t>
            </a:r>
            <a:endParaRPr lang="uk-UA" dirty="0"/>
          </a:p>
        </p:txBody>
      </p:sp>
      <p:pic>
        <p:nvPicPr>
          <p:cNvPr id="3086" name="Picture 14" descr="C:\Users\V\AppData\Local\Microsoft\Windows\INetCache\IE\1YC4Y5X1\8718123610_09e70f6d90_z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/>
          <a:stretch/>
        </p:blipFill>
        <p:spPr bwMode="auto">
          <a:xfrm>
            <a:off x="334046" y="2132856"/>
            <a:ext cx="8414418" cy="413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несколько документов 16"/>
          <p:cNvSpPr/>
          <p:nvPr/>
        </p:nvSpPr>
        <p:spPr>
          <a:xfrm>
            <a:off x="2993083" y="5089594"/>
            <a:ext cx="3096344" cy="15841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/>
              <a:t>Companies </a:t>
            </a:r>
            <a:r>
              <a:rPr lang="en-US" sz="2000" dirty="0" smtClean="0"/>
              <a:t>problems/ideas </a:t>
            </a:r>
          </a:p>
          <a:p>
            <a:pPr lvl="0" algn="ctr"/>
            <a:r>
              <a:rPr lang="en-US" sz="2000" dirty="0" smtClean="0"/>
              <a:t>awareness</a:t>
            </a:r>
            <a:endParaRPr lang="uk-UA" sz="2000" dirty="0" smtClean="0"/>
          </a:p>
          <a:p>
            <a:pPr algn="ctr"/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895582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Business</a:t>
            </a:r>
            <a:endParaRPr lang="uk-U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660232" y="4895582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University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989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50106"/>
          </a:xfrm>
        </p:spPr>
        <p:txBody>
          <a:bodyPr/>
          <a:lstStyle/>
          <a:p>
            <a:r>
              <a:rPr lang="en-US" dirty="0" smtClean="0"/>
              <a:t>Commercialization Cases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075240" cy="513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IT Company going to start new IT product…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IT Company is looking for client/partner…  or connections to a certain company…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Company is looking for a solution…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City hall</a:t>
            </a:r>
            <a:r>
              <a:rPr lang="uk-UA" sz="2000" dirty="0" smtClean="0"/>
              <a:t> </a:t>
            </a:r>
            <a:r>
              <a:rPr lang="en-US" sz="2000" dirty="0" smtClean="0"/>
              <a:t>/</a:t>
            </a:r>
            <a:r>
              <a:rPr lang="uk-UA" sz="2000" dirty="0" smtClean="0"/>
              <a:t> Водоканал /</a:t>
            </a:r>
            <a:r>
              <a:rPr lang="en-US" sz="2000" dirty="0" smtClean="0"/>
              <a:t> Kinder garden have a problem..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e-Government project researches…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You develop own product…  Business transformation…</a:t>
            </a:r>
            <a:endParaRPr lang="en-US" sz="2000" dirty="0"/>
          </a:p>
        </p:txBody>
      </p:sp>
      <p:pic>
        <p:nvPicPr>
          <p:cNvPr id="7170" name="Picture 2" descr="C:\Users\V\AppData\Local\Microsoft\Windows\INetCache\IE\3TK9PYTR\1024px-Asian_Elephant_Icon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1872188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 smtClean="0"/>
              <a:t>Pilots we did at MSTM(</a:t>
            </a:r>
            <a:r>
              <a:rPr lang="en-US" dirty="0" err="1" smtClean="0"/>
              <a:t>LvBS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IT </a:t>
            </a:r>
            <a:r>
              <a:rPr lang="en-US" sz="2000" dirty="0"/>
              <a:t>c</a:t>
            </a:r>
            <a:r>
              <a:rPr lang="en-US" sz="2000" dirty="0" smtClean="0"/>
              <a:t>ompany order research for new IT product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company order IT Strategy.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Creation of new IT Product for Wind</a:t>
            </a:r>
            <a:r>
              <a:rPr lang="en-US" sz="2000" dirty="0"/>
              <a:t> </a:t>
            </a:r>
            <a:r>
              <a:rPr lang="en-US" sz="2000" dirty="0" smtClean="0"/>
              <a:t>Stations (with Delft TU)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e-Government: research and </a:t>
            </a:r>
            <a:r>
              <a:rPr lang="en-US" sz="2000" dirty="0" err="1" smtClean="0"/>
              <a:t>mngmnt</a:t>
            </a:r>
            <a:r>
              <a:rPr lang="en-US" sz="2000" dirty="0" smtClean="0"/>
              <a:t> solutions for 7 state processes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2 products diplomas consider by biggest retailer for integration.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800" dirty="0" smtClean="0"/>
              <a:t>Everywhere – the university, his resources and network were key component!</a:t>
            </a:r>
            <a:endParaRPr lang="en-US" sz="2000" dirty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6146" name="Picture 2" descr="C:\Users\V\AppData\Local\Microsoft\Windows\INetCache\IE\R8XLZ5JE\ninj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2336</TotalTime>
  <Words>355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Innovation Generation</vt:lpstr>
      <vt:lpstr> Topic. Diploma. Coursework. western approach</vt:lpstr>
      <vt:lpstr> Topic. Diploma. Coursework. western approach</vt:lpstr>
      <vt:lpstr> Topic. Diploma. Coursework. Post USSR approach</vt:lpstr>
      <vt:lpstr> Topic. Diploma. Coursework. Post USSR approach</vt:lpstr>
      <vt:lpstr>Post USSR approach What is behind?</vt:lpstr>
      <vt:lpstr>western approach What is behind?</vt:lpstr>
      <vt:lpstr>Commercialization Cases</vt:lpstr>
      <vt:lpstr>Pilots we did at MSTM(LvBS)</vt:lpstr>
      <vt:lpstr>Why should you do this?</vt:lpstr>
      <vt:lpstr>Key to success</vt:lpstr>
      <vt:lpstr>Think.. Change expectations..  Demand!</vt:lpstr>
      <vt:lpstr>Презентация PowerPoint</vt:lpstr>
      <vt:lpstr>Thanks to LvBS (MSTM), UCU (CS)  and to special people</vt:lpstr>
      <vt:lpstr>Lest connect!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Generation</dc:title>
  <dc:creator>Vasyl</dc:creator>
  <cp:lastModifiedBy>Vasyl</cp:lastModifiedBy>
  <cp:revision>80</cp:revision>
  <dcterms:created xsi:type="dcterms:W3CDTF">2016-03-07T20:59:51Z</dcterms:created>
  <dcterms:modified xsi:type="dcterms:W3CDTF">2016-04-20T06:57:03Z</dcterms:modified>
</cp:coreProperties>
</file>